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6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0" r:id="rId5"/>
    <p:sldId id="263" r:id="rId6"/>
    <p:sldId id="273" r:id="rId7"/>
    <p:sldId id="274" r:id="rId8"/>
    <p:sldId id="283" r:id="rId9"/>
    <p:sldId id="282" r:id="rId10"/>
    <p:sldId id="281" r:id="rId11"/>
    <p:sldId id="280" r:id="rId12"/>
    <p:sldId id="276" r:id="rId13"/>
    <p:sldId id="268" r:id="rId14"/>
    <p:sldId id="277" r:id="rId15"/>
    <p:sldId id="287" r:id="rId16"/>
    <p:sldId id="279" r:id="rId17"/>
    <p:sldId id="278" r:id="rId18"/>
    <p:sldId id="295" r:id="rId19"/>
    <p:sldId id="289" r:id="rId20"/>
    <p:sldId id="286" r:id="rId21"/>
    <p:sldId id="296" r:id="rId22"/>
    <p:sldId id="290" r:id="rId23"/>
    <p:sldId id="298" r:id="rId24"/>
    <p:sldId id="297" r:id="rId25"/>
    <p:sldId id="269" r:id="rId26"/>
    <p:sldId id="267" r:id="rId27"/>
    <p:sldId id="294" r:id="rId28"/>
    <p:sldId id="260" r:id="rId29"/>
    <p:sldId id="299" r:id="rId30"/>
    <p:sldId id="275" r:id="rId31"/>
  </p:sldIdLst>
  <p:sldSz cx="9144000" cy="6858000" type="screen4x3"/>
  <p:notesSz cx="6858000" cy="9144000"/>
  <p:custDataLst>
    <p:tags r:id="rId3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9" d="100"/>
          <a:sy n="49" d="100"/>
        </p:scale>
        <p:origin x="-432" y="-7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chemeClr val="accent1"/>
              </a:solidFill>
              <a:ln w="19050">
                <a:noFill/>
              </a:ln>
              <a:effectLst>
                <a:outerShdw blurRad="508000" dist="254000" dir="5400000" algn="t" rotWithShape="0">
                  <a:prstClr val="black">
                    <a:alpha val="3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76F-4360-BB0E-68B15CB4FE04}"/>
              </c:ext>
            </c:extLst>
          </c:dPt>
          <c:dPt>
            <c:idx val="1"/>
            <c:spPr>
              <a:solidFill>
                <a:schemeClr val="bg1">
                  <a:lumMod val="90000"/>
                  <a:lumOff val="1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76F-4360-BB0E-68B15CB4FE04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76F-4360-BB0E-68B15CB4FE04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76F-4360-BB0E-68B15CB4FE04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76F-4360-BB0E-68B15CB4FE04}"/>
            </c:ext>
          </c:extLst>
        </c:ser>
        <c:firstSliceAng val="0"/>
        <c:holeSize val="80"/>
      </c:doughnutChart>
      <c:spPr>
        <a:noFill/>
        <a:ln w="25400"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sz="1000">
          <a:latin typeface="+mn-lt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chemeClr val="accent1"/>
              </a:solidFill>
              <a:ln w="19050">
                <a:noFill/>
              </a:ln>
              <a:effectLst>
                <a:outerShdw blurRad="508000" dist="254000" dir="5400000" algn="t" rotWithShape="0">
                  <a:prstClr val="black">
                    <a:alpha val="3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76F-4360-BB0E-68B15CB4FE04}"/>
              </c:ext>
            </c:extLst>
          </c:dPt>
          <c:dPt>
            <c:idx val="1"/>
            <c:spPr>
              <a:solidFill>
                <a:schemeClr val="bg1">
                  <a:lumMod val="90000"/>
                  <a:lumOff val="1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76F-4360-BB0E-68B15CB4FE04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76F-4360-BB0E-68B15CB4FE04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76F-4360-BB0E-68B15CB4FE04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65</c:v>
                </c:pt>
                <c:pt idx="1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76F-4360-BB0E-68B15CB4FE04}"/>
            </c:ext>
          </c:extLst>
        </c:ser>
        <c:firstSliceAng val="0"/>
        <c:holeSize val="80"/>
      </c:doughnutChart>
      <c:spPr>
        <a:noFill/>
        <a:ln w="25400"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sz="1000">
          <a:latin typeface="+mn-lt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chemeClr val="accent1"/>
              </a:solidFill>
              <a:ln w="19050">
                <a:noFill/>
              </a:ln>
              <a:effectLst>
                <a:outerShdw blurRad="508000" dist="254000" dir="5400000" algn="t" rotWithShape="0">
                  <a:prstClr val="black">
                    <a:alpha val="3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76F-4360-BB0E-68B15CB4FE04}"/>
              </c:ext>
            </c:extLst>
          </c:dPt>
          <c:dPt>
            <c:idx val="1"/>
            <c:spPr>
              <a:solidFill>
                <a:schemeClr val="bg1">
                  <a:lumMod val="90000"/>
                  <a:lumOff val="1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76F-4360-BB0E-68B15CB4FE04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76F-4360-BB0E-68B15CB4FE04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76F-4360-BB0E-68B15CB4FE04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55</c:v>
                </c:pt>
                <c:pt idx="1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76F-4360-BB0E-68B15CB4FE04}"/>
            </c:ext>
          </c:extLst>
        </c:ser>
        <c:firstSliceAng val="0"/>
        <c:holeSize val="80"/>
      </c:doughnutChart>
      <c:spPr>
        <a:noFill/>
        <a:ln w="25400"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sz="1000">
          <a:latin typeface="+mn-lt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chemeClr val="accent1"/>
              </a:solidFill>
              <a:ln w="19050">
                <a:noFill/>
              </a:ln>
              <a:effectLst>
                <a:outerShdw blurRad="508000" dist="254000" dir="5400000" algn="t" rotWithShape="0">
                  <a:prstClr val="black">
                    <a:alpha val="3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76F-4360-BB0E-68B15CB4FE04}"/>
              </c:ext>
            </c:extLst>
          </c:dPt>
          <c:dPt>
            <c:idx val="1"/>
            <c:spPr>
              <a:solidFill>
                <a:schemeClr val="bg1">
                  <a:lumMod val="90000"/>
                  <a:lumOff val="1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76F-4360-BB0E-68B15CB4FE04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76F-4360-BB0E-68B15CB4FE04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76F-4360-BB0E-68B15CB4FE04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55</c:v>
                </c:pt>
                <c:pt idx="1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76F-4360-BB0E-68B15CB4FE04}"/>
            </c:ext>
          </c:extLst>
        </c:ser>
        <c:firstSliceAng val="0"/>
        <c:holeSize val="80"/>
      </c:doughnutChart>
      <c:spPr>
        <a:noFill/>
        <a:ln w="25400"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sz="1000">
          <a:latin typeface="+mn-lt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chemeClr val="accent1"/>
              </a:solidFill>
              <a:ln w="19050">
                <a:noFill/>
              </a:ln>
              <a:effectLst>
                <a:outerShdw blurRad="508000" dist="254000" dir="5400000" algn="t" rotWithShape="0">
                  <a:prstClr val="black">
                    <a:alpha val="3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76F-4360-BB0E-68B15CB4FE04}"/>
              </c:ext>
            </c:extLst>
          </c:dPt>
          <c:dPt>
            <c:idx val="1"/>
            <c:spPr>
              <a:solidFill>
                <a:schemeClr val="bg1">
                  <a:lumMod val="90000"/>
                  <a:lumOff val="1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76F-4360-BB0E-68B15CB4FE04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76F-4360-BB0E-68B15CB4FE04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76F-4360-BB0E-68B15CB4FE04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22</c:v>
                </c:pt>
                <c:pt idx="1">
                  <c:v>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76F-4360-BB0E-68B15CB4FE04}"/>
            </c:ext>
          </c:extLst>
        </c:ser>
        <c:firstSliceAng val="0"/>
        <c:holeSize val="80"/>
      </c:doughnutChart>
      <c:spPr>
        <a:noFill/>
        <a:ln w="25400"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sz="1000">
          <a:latin typeface="+mn-lt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chemeClr val="accent1"/>
              </a:solidFill>
              <a:ln w="19050">
                <a:noFill/>
              </a:ln>
              <a:effectLst>
                <a:outerShdw blurRad="508000" dist="254000" dir="5400000" algn="t" rotWithShape="0">
                  <a:prstClr val="black">
                    <a:alpha val="3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76F-4360-BB0E-68B15CB4FE04}"/>
              </c:ext>
            </c:extLst>
          </c:dPt>
          <c:dPt>
            <c:idx val="1"/>
            <c:spPr>
              <a:solidFill>
                <a:schemeClr val="bg1">
                  <a:lumMod val="90000"/>
                  <a:lumOff val="1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76F-4360-BB0E-68B15CB4FE04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76F-4360-BB0E-68B15CB4FE04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76F-4360-BB0E-68B15CB4FE04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76F-4360-BB0E-68B15CB4FE04}"/>
            </c:ext>
          </c:extLst>
        </c:ser>
        <c:firstSliceAng val="0"/>
        <c:holeSize val="80"/>
      </c:doughnutChart>
      <c:spPr>
        <a:noFill/>
        <a:ln w="25400"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sz="1000">
          <a:latin typeface="+mn-lt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4FFAEE-BA9A-4608-A733-CD3D3A391EAB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F8492A8-F79F-4856-B9A1-B3AD6BAF0FE3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2">
                  <a:lumMod val="75000"/>
                </a:schemeClr>
              </a:solidFill>
            </a:rPr>
            <a:t>Зона открытости – образовательные посылы</a:t>
          </a:r>
          <a:endParaRPr lang="ru-RU" sz="2000" dirty="0">
            <a:solidFill>
              <a:schemeClr val="tx2">
                <a:lumMod val="75000"/>
              </a:schemeClr>
            </a:solidFill>
          </a:endParaRPr>
        </a:p>
      </dgm:t>
    </dgm:pt>
    <dgm:pt modelId="{0D42E6E0-9A7F-41BA-B882-1C9FF32A7332}" type="parTrans" cxnId="{EC27B4AB-AD59-456B-9FB0-7FC17BB591D6}">
      <dgm:prSet/>
      <dgm:spPr/>
      <dgm:t>
        <a:bodyPr/>
        <a:lstStyle/>
        <a:p>
          <a:endParaRPr lang="ru-RU"/>
        </a:p>
      </dgm:t>
    </dgm:pt>
    <dgm:pt modelId="{C4B04155-3F7B-47A3-892B-08B68E1A878B}" type="sibTrans" cxnId="{EC27B4AB-AD59-456B-9FB0-7FC17BB591D6}">
      <dgm:prSet/>
      <dgm:spPr/>
      <dgm:t>
        <a:bodyPr/>
        <a:lstStyle/>
        <a:p>
          <a:endParaRPr lang="ru-RU"/>
        </a:p>
      </dgm:t>
    </dgm:pt>
    <dgm:pt modelId="{6258C553-4559-4556-9F30-84B11759D96A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2">
                  <a:lumMod val="75000"/>
                </a:schemeClr>
              </a:solidFill>
            </a:rPr>
            <a:t>Бытовая зона – пространство для развития социальных навыков и навыков самообслуживания</a:t>
          </a:r>
          <a:endParaRPr lang="ru-RU" sz="2000" dirty="0">
            <a:solidFill>
              <a:schemeClr val="tx2">
                <a:lumMod val="75000"/>
              </a:schemeClr>
            </a:solidFill>
          </a:endParaRPr>
        </a:p>
      </dgm:t>
    </dgm:pt>
    <dgm:pt modelId="{EA769522-CB3B-4DFB-A4CE-BAC9CFD94459}" type="parTrans" cxnId="{73D5CF5A-6443-48E2-A2F7-9D1B0F7AD2E7}">
      <dgm:prSet/>
      <dgm:spPr/>
      <dgm:t>
        <a:bodyPr/>
        <a:lstStyle/>
        <a:p>
          <a:endParaRPr lang="ru-RU"/>
        </a:p>
      </dgm:t>
    </dgm:pt>
    <dgm:pt modelId="{0ABAD0AE-6A5E-4A27-A05D-DBE06FB342DF}" type="sibTrans" cxnId="{73D5CF5A-6443-48E2-A2F7-9D1B0F7AD2E7}">
      <dgm:prSet/>
      <dgm:spPr/>
      <dgm:t>
        <a:bodyPr/>
        <a:lstStyle/>
        <a:p>
          <a:endParaRPr lang="ru-RU"/>
        </a:p>
      </dgm:t>
    </dgm:pt>
    <dgm:pt modelId="{A1AFE183-5E0E-4241-9A44-3F99CAB801E0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2">
                  <a:lumMod val="75000"/>
                </a:schemeClr>
              </a:solidFill>
            </a:rPr>
            <a:t>Зона ожидания – </a:t>
          </a:r>
          <a:r>
            <a:rPr lang="ru-RU" sz="2000" dirty="0" err="1" smtClean="0">
              <a:solidFill>
                <a:schemeClr val="tx2">
                  <a:lumMod val="75000"/>
                </a:schemeClr>
              </a:solidFill>
            </a:rPr>
            <a:t>нетворкинг-центр</a:t>
          </a:r>
          <a:r>
            <a:rPr lang="ru-RU" sz="2000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ru-RU" sz="2000" dirty="0">
            <a:solidFill>
              <a:schemeClr val="tx2">
                <a:lumMod val="75000"/>
              </a:schemeClr>
            </a:solidFill>
          </a:endParaRPr>
        </a:p>
      </dgm:t>
    </dgm:pt>
    <dgm:pt modelId="{69506AED-7200-49E9-BA53-5E206CFC3CE5}" type="parTrans" cxnId="{5592C219-C2CD-4EAA-B041-7C965FC81721}">
      <dgm:prSet/>
      <dgm:spPr/>
      <dgm:t>
        <a:bodyPr/>
        <a:lstStyle/>
        <a:p>
          <a:endParaRPr lang="ru-RU"/>
        </a:p>
      </dgm:t>
    </dgm:pt>
    <dgm:pt modelId="{E52FCC16-AEFF-48F3-9F12-27358661A2CE}" type="sibTrans" cxnId="{5592C219-C2CD-4EAA-B041-7C965FC81721}">
      <dgm:prSet/>
      <dgm:spPr/>
      <dgm:t>
        <a:bodyPr/>
        <a:lstStyle/>
        <a:p>
          <a:endParaRPr lang="ru-RU"/>
        </a:p>
      </dgm:t>
    </dgm:pt>
    <dgm:pt modelId="{0C34C912-E60B-49E9-83A0-FA81F5986B13}" type="pres">
      <dgm:prSet presAssocID="{3A4FFAEE-BA9A-4608-A733-CD3D3A391EAB}" presName="linear" presStyleCnt="0">
        <dgm:presLayoutVars>
          <dgm:dir/>
          <dgm:animLvl val="lvl"/>
          <dgm:resizeHandles val="exact"/>
        </dgm:presLayoutVars>
      </dgm:prSet>
      <dgm:spPr/>
    </dgm:pt>
    <dgm:pt modelId="{B6FC36DF-B422-4E56-9E53-868C6E3867FE}" type="pres">
      <dgm:prSet presAssocID="{AF8492A8-F79F-4856-B9A1-B3AD6BAF0FE3}" presName="parentLin" presStyleCnt="0"/>
      <dgm:spPr/>
    </dgm:pt>
    <dgm:pt modelId="{06519433-0D7B-4AB1-9259-A96E3D2A4E9B}" type="pres">
      <dgm:prSet presAssocID="{AF8492A8-F79F-4856-B9A1-B3AD6BAF0FE3}" presName="parentLeftMargin" presStyleLbl="node1" presStyleIdx="0" presStyleCnt="3"/>
      <dgm:spPr/>
    </dgm:pt>
    <dgm:pt modelId="{5D37AF14-0AFF-4423-8620-76AE30C18625}" type="pres">
      <dgm:prSet presAssocID="{AF8492A8-F79F-4856-B9A1-B3AD6BAF0FE3}" presName="parentText" presStyleLbl="node1" presStyleIdx="0" presStyleCnt="3" custScaleY="5603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1D302E-A598-44B8-9F17-3804934F78CD}" type="pres">
      <dgm:prSet presAssocID="{AF8492A8-F79F-4856-B9A1-B3AD6BAF0FE3}" presName="negativeSpace" presStyleCnt="0"/>
      <dgm:spPr/>
    </dgm:pt>
    <dgm:pt modelId="{655AEF47-1C39-49CC-B890-A2F20FAF035B}" type="pres">
      <dgm:prSet presAssocID="{AF8492A8-F79F-4856-B9A1-B3AD6BAF0FE3}" presName="childText" presStyleLbl="conFgAcc1" presStyleIdx="0" presStyleCnt="3">
        <dgm:presLayoutVars>
          <dgm:bulletEnabled val="1"/>
        </dgm:presLayoutVars>
      </dgm:prSet>
      <dgm:spPr/>
    </dgm:pt>
    <dgm:pt modelId="{0D1195C1-F54A-4717-91F5-AE6D0485790F}" type="pres">
      <dgm:prSet presAssocID="{C4B04155-3F7B-47A3-892B-08B68E1A878B}" presName="spaceBetweenRectangles" presStyleCnt="0"/>
      <dgm:spPr/>
    </dgm:pt>
    <dgm:pt modelId="{CA7B51B5-65BB-4AE2-904D-911351787329}" type="pres">
      <dgm:prSet presAssocID="{6258C553-4559-4556-9F30-84B11759D96A}" presName="parentLin" presStyleCnt="0"/>
      <dgm:spPr/>
    </dgm:pt>
    <dgm:pt modelId="{5A5F7C2E-19B4-4387-972A-AD4BFDC4BEB4}" type="pres">
      <dgm:prSet presAssocID="{6258C553-4559-4556-9F30-84B11759D96A}" presName="parentLeftMargin" presStyleLbl="node1" presStyleIdx="0" presStyleCnt="3"/>
      <dgm:spPr/>
    </dgm:pt>
    <dgm:pt modelId="{CC616F09-3F65-4DB6-893C-1E5DC0D3858A}" type="pres">
      <dgm:prSet presAssocID="{6258C553-4559-4556-9F30-84B11759D96A}" presName="parentText" presStyleLbl="node1" presStyleIdx="1" presStyleCnt="3" custScaleY="6159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477E0D-309F-44A4-AA52-3BD585C4D775}" type="pres">
      <dgm:prSet presAssocID="{6258C553-4559-4556-9F30-84B11759D96A}" presName="negativeSpace" presStyleCnt="0"/>
      <dgm:spPr/>
    </dgm:pt>
    <dgm:pt modelId="{88752F03-E1A5-48C0-9475-C2E44F71F749}" type="pres">
      <dgm:prSet presAssocID="{6258C553-4559-4556-9F30-84B11759D96A}" presName="childText" presStyleLbl="conFgAcc1" presStyleIdx="1" presStyleCnt="3">
        <dgm:presLayoutVars>
          <dgm:bulletEnabled val="1"/>
        </dgm:presLayoutVars>
      </dgm:prSet>
      <dgm:spPr/>
    </dgm:pt>
    <dgm:pt modelId="{6B9770EF-18C6-4EDA-B184-A0F4EA198503}" type="pres">
      <dgm:prSet presAssocID="{0ABAD0AE-6A5E-4A27-A05D-DBE06FB342DF}" presName="spaceBetweenRectangles" presStyleCnt="0"/>
      <dgm:spPr/>
    </dgm:pt>
    <dgm:pt modelId="{373C9110-3E8B-4F64-A9C1-124EACD69615}" type="pres">
      <dgm:prSet presAssocID="{A1AFE183-5E0E-4241-9A44-3F99CAB801E0}" presName="parentLin" presStyleCnt="0"/>
      <dgm:spPr/>
    </dgm:pt>
    <dgm:pt modelId="{50D9ABA8-11B2-4EF0-AF5E-EA38B8472987}" type="pres">
      <dgm:prSet presAssocID="{A1AFE183-5E0E-4241-9A44-3F99CAB801E0}" presName="parentLeftMargin" presStyleLbl="node1" presStyleIdx="1" presStyleCnt="3"/>
      <dgm:spPr/>
    </dgm:pt>
    <dgm:pt modelId="{DBEC61B0-43E7-4E06-A34B-FE03EE3D6D22}" type="pres">
      <dgm:prSet presAssocID="{A1AFE183-5E0E-4241-9A44-3F99CAB801E0}" presName="parentText" presStyleLbl="node1" presStyleIdx="2" presStyleCnt="3" custScaleY="5532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AFE4CF-6D81-457B-ABA0-66A711643387}" type="pres">
      <dgm:prSet presAssocID="{A1AFE183-5E0E-4241-9A44-3F99CAB801E0}" presName="negativeSpace" presStyleCnt="0"/>
      <dgm:spPr/>
    </dgm:pt>
    <dgm:pt modelId="{C2D2591A-7A46-4DB9-995A-6891871FEAFD}" type="pres">
      <dgm:prSet presAssocID="{A1AFE183-5E0E-4241-9A44-3F99CAB801E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3D5CF5A-6443-48E2-A2F7-9D1B0F7AD2E7}" srcId="{3A4FFAEE-BA9A-4608-A733-CD3D3A391EAB}" destId="{6258C553-4559-4556-9F30-84B11759D96A}" srcOrd="1" destOrd="0" parTransId="{EA769522-CB3B-4DFB-A4CE-BAC9CFD94459}" sibTransId="{0ABAD0AE-6A5E-4A27-A05D-DBE06FB342DF}"/>
    <dgm:cxn modelId="{2F8F904D-DA4F-49B1-81DB-FA5249176C44}" type="presOf" srcId="{A1AFE183-5E0E-4241-9A44-3F99CAB801E0}" destId="{DBEC61B0-43E7-4E06-A34B-FE03EE3D6D22}" srcOrd="1" destOrd="0" presId="urn:microsoft.com/office/officeart/2005/8/layout/list1"/>
    <dgm:cxn modelId="{5592C219-C2CD-4EAA-B041-7C965FC81721}" srcId="{3A4FFAEE-BA9A-4608-A733-CD3D3A391EAB}" destId="{A1AFE183-5E0E-4241-9A44-3F99CAB801E0}" srcOrd="2" destOrd="0" parTransId="{69506AED-7200-49E9-BA53-5E206CFC3CE5}" sibTransId="{E52FCC16-AEFF-48F3-9F12-27358661A2CE}"/>
    <dgm:cxn modelId="{39F4A194-5A10-448F-92BA-916BCC6DA795}" type="presOf" srcId="{AF8492A8-F79F-4856-B9A1-B3AD6BAF0FE3}" destId="{5D37AF14-0AFF-4423-8620-76AE30C18625}" srcOrd="1" destOrd="0" presId="urn:microsoft.com/office/officeart/2005/8/layout/list1"/>
    <dgm:cxn modelId="{EC27B4AB-AD59-456B-9FB0-7FC17BB591D6}" srcId="{3A4FFAEE-BA9A-4608-A733-CD3D3A391EAB}" destId="{AF8492A8-F79F-4856-B9A1-B3AD6BAF0FE3}" srcOrd="0" destOrd="0" parTransId="{0D42E6E0-9A7F-41BA-B882-1C9FF32A7332}" sibTransId="{C4B04155-3F7B-47A3-892B-08B68E1A878B}"/>
    <dgm:cxn modelId="{E77A0B05-7918-498E-B815-5D7CF3C2353B}" type="presOf" srcId="{6258C553-4559-4556-9F30-84B11759D96A}" destId="{5A5F7C2E-19B4-4387-972A-AD4BFDC4BEB4}" srcOrd="0" destOrd="0" presId="urn:microsoft.com/office/officeart/2005/8/layout/list1"/>
    <dgm:cxn modelId="{13B7FECA-C1AD-4EA5-AD7F-EFCB733D91F6}" type="presOf" srcId="{3A4FFAEE-BA9A-4608-A733-CD3D3A391EAB}" destId="{0C34C912-E60B-49E9-83A0-FA81F5986B13}" srcOrd="0" destOrd="0" presId="urn:microsoft.com/office/officeart/2005/8/layout/list1"/>
    <dgm:cxn modelId="{27D37FF4-C329-4DDB-A4DE-921EDFA477B4}" type="presOf" srcId="{A1AFE183-5E0E-4241-9A44-3F99CAB801E0}" destId="{50D9ABA8-11B2-4EF0-AF5E-EA38B8472987}" srcOrd="0" destOrd="0" presId="urn:microsoft.com/office/officeart/2005/8/layout/list1"/>
    <dgm:cxn modelId="{C9342C73-6698-430A-B8E3-D19D2567B361}" type="presOf" srcId="{6258C553-4559-4556-9F30-84B11759D96A}" destId="{CC616F09-3F65-4DB6-893C-1E5DC0D3858A}" srcOrd="1" destOrd="0" presId="urn:microsoft.com/office/officeart/2005/8/layout/list1"/>
    <dgm:cxn modelId="{EB5766D3-8DFF-44FE-B083-FE4F514F2E5A}" type="presOf" srcId="{AF8492A8-F79F-4856-B9A1-B3AD6BAF0FE3}" destId="{06519433-0D7B-4AB1-9259-A96E3D2A4E9B}" srcOrd="0" destOrd="0" presId="urn:microsoft.com/office/officeart/2005/8/layout/list1"/>
    <dgm:cxn modelId="{09B4944A-5504-4D8E-8AD1-FFCE7A91ED96}" type="presParOf" srcId="{0C34C912-E60B-49E9-83A0-FA81F5986B13}" destId="{B6FC36DF-B422-4E56-9E53-868C6E3867FE}" srcOrd="0" destOrd="0" presId="urn:microsoft.com/office/officeart/2005/8/layout/list1"/>
    <dgm:cxn modelId="{697203D7-A539-4140-8480-7CBF04DE7058}" type="presParOf" srcId="{B6FC36DF-B422-4E56-9E53-868C6E3867FE}" destId="{06519433-0D7B-4AB1-9259-A96E3D2A4E9B}" srcOrd="0" destOrd="0" presId="urn:microsoft.com/office/officeart/2005/8/layout/list1"/>
    <dgm:cxn modelId="{373A7F17-9EEF-4C0C-8F3E-CF8092B76D70}" type="presParOf" srcId="{B6FC36DF-B422-4E56-9E53-868C6E3867FE}" destId="{5D37AF14-0AFF-4423-8620-76AE30C18625}" srcOrd="1" destOrd="0" presId="urn:microsoft.com/office/officeart/2005/8/layout/list1"/>
    <dgm:cxn modelId="{01106454-3F1D-4228-A992-F07C7E42705D}" type="presParOf" srcId="{0C34C912-E60B-49E9-83A0-FA81F5986B13}" destId="{4A1D302E-A598-44B8-9F17-3804934F78CD}" srcOrd="1" destOrd="0" presId="urn:microsoft.com/office/officeart/2005/8/layout/list1"/>
    <dgm:cxn modelId="{A6DC1CB5-54D7-490E-AB30-2DC291695AF8}" type="presParOf" srcId="{0C34C912-E60B-49E9-83A0-FA81F5986B13}" destId="{655AEF47-1C39-49CC-B890-A2F20FAF035B}" srcOrd="2" destOrd="0" presId="urn:microsoft.com/office/officeart/2005/8/layout/list1"/>
    <dgm:cxn modelId="{5ECDC3D2-D382-41A1-9D7E-93D961AD8720}" type="presParOf" srcId="{0C34C912-E60B-49E9-83A0-FA81F5986B13}" destId="{0D1195C1-F54A-4717-91F5-AE6D0485790F}" srcOrd="3" destOrd="0" presId="urn:microsoft.com/office/officeart/2005/8/layout/list1"/>
    <dgm:cxn modelId="{6CCF5CB6-2501-4172-822A-A8BF3B4A2F93}" type="presParOf" srcId="{0C34C912-E60B-49E9-83A0-FA81F5986B13}" destId="{CA7B51B5-65BB-4AE2-904D-911351787329}" srcOrd="4" destOrd="0" presId="urn:microsoft.com/office/officeart/2005/8/layout/list1"/>
    <dgm:cxn modelId="{93BB2F58-34A4-4C6D-968F-B9CC3D5658E0}" type="presParOf" srcId="{CA7B51B5-65BB-4AE2-904D-911351787329}" destId="{5A5F7C2E-19B4-4387-972A-AD4BFDC4BEB4}" srcOrd="0" destOrd="0" presId="urn:microsoft.com/office/officeart/2005/8/layout/list1"/>
    <dgm:cxn modelId="{6F1CF969-C2AC-4339-98D8-100E3461BB45}" type="presParOf" srcId="{CA7B51B5-65BB-4AE2-904D-911351787329}" destId="{CC616F09-3F65-4DB6-893C-1E5DC0D3858A}" srcOrd="1" destOrd="0" presId="urn:microsoft.com/office/officeart/2005/8/layout/list1"/>
    <dgm:cxn modelId="{11BF1382-BA7D-4EA7-91B4-175DE96863A4}" type="presParOf" srcId="{0C34C912-E60B-49E9-83A0-FA81F5986B13}" destId="{43477E0D-309F-44A4-AA52-3BD585C4D775}" srcOrd="5" destOrd="0" presId="urn:microsoft.com/office/officeart/2005/8/layout/list1"/>
    <dgm:cxn modelId="{E83E763E-3948-4FB1-8E80-120A7F182010}" type="presParOf" srcId="{0C34C912-E60B-49E9-83A0-FA81F5986B13}" destId="{88752F03-E1A5-48C0-9475-C2E44F71F749}" srcOrd="6" destOrd="0" presId="urn:microsoft.com/office/officeart/2005/8/layout/list1"/>
    <dgm:cxn modelId="{0AC67DEC-84D0-4304-9711-C2535F240AC8}" type="presParOf" srcId="{0C34C912-E60B-49E9-83A0-FA81F5986B13}" destId="{6B9770EF-18C6-4EDA-B184-A0F4EA198503}" srcOrd="7" destOrd="0" presId="urn:microsoft.com/office/officeart/2005/8/layout/list1"/>
    <dgm:cxn modelId="{03B61612-3D34-41CA-9418-54EED3469596}" type="presParOf" srcId="{0C34C912-E60B-49E9-83A0-FA81F5986B13}" destId="{373C9110-3E8B-4F64-A9C1-124EACD69615}" srcOrd="8" destOrd="0" presId="urn:microsoft.com/office/officeart/2005/8/layout/list1"/>
    <dgm:cxn modelId="{3E7D4E8D-B0B7-440C-ACAB-C3A4701CC2CC}" type="presParOf" srcId="{373C9110-3E8B-4F64-A9C1-124EACD69615}" destId="{50D9ABA8-11B2-4EF0-AF5E-EA38B8472987}" srcOrd="0" destOrd="0" presId="urn:microsoft.com/office/officeart/2005/8/layout/list1"/>
    <dgm:cxn modelId="{E1A71D47-D696-4554-A026-2B588F1FAF39}" type="presParOf" srcId="{373C9110-3E8B-4F64-A9C1-124EACD69615}" destId="{DBEC61B0-43E7-4E06-A34B-FE03EE3D6D22}" srcOrd="1" destOrd="0" presId="urn:microsoft.com/office/officeart/2005/8/layout/list1"/>
    <dgm:cxn modelId="{4A4AD691-EB85-46F4-B96C-F7FDD4714B4D}" type="presParOf" srcId="{0C34C912-E60B-49E9-83A0-FA81F5986B13}" destId="{FCAFE4CF-6D81-457B-ABA0-66A711643387}" srcOrd="9" destOrd="0" presId="urn:microsoft.com/office/officeart/2005/8/layout/list1"/>
    <dgm:cxn modelId="{28491855-A492-43C2-A0D5-5DEF560D2BE4}" type="presParOf" srcId="{0C34C912-E60B-49E9-83A0-FA81F5986B13}" destId="{C2D2591A-7A46-4DB9-995A-6891871FEAFD}" srcOrd="10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E3D793-A940-4BA3-98FD-4E3AE0CB124D}" type="doc">
      <dgm:prSet loTypeId="urn:microsoft.com/office/officeart/2005/8/layout/venn1" loCatId="relationship" qsTypeId="urn:microsoft.com/office/officeart/2005/8/quickstyle/simple4" qsCatId="simple" csTypeId="urn:microsoft.com/office/officeart/2005/8/colors/colorful2" csCatId="colorful" phldr="1"/>
      <dgm:spPr/>
    </dgm:pt>
    <dgm:pt modelId="{A7ADF6DE-098F-4F6C-8A7C-4CFD5966D3CC}">
      <dgm:prSet phldrT="[Текст]" custT="1"/>
      <dgm:spPr/>
      <dgm:t>
        <a:bodyPr/>
        <a:lstStyle/>
        <a:p>
          <a:r>
            <a:rPr lang="ru-RU" sz="900" dirty="0" smtClean="0"/>
            <a:t>«</a:t>
          </a:r>
          <a:r>
            <a:rPr lang="ru-RU" sz="1600" dirty="0" smtClean="0"/>
            <a:t>В гостях у сказки»</a:t>
          </a:r>
          <a:endParaRPr lang="ru-RU" sz="1600" dirty="0"/>
        </a:p>
      </dgm:t>
    </dgm:pt>
    <dgm:pt modelId="{B1908808-065C-49C3-B447-A640A7741E74}" type="parTrans" cxnId="{AC1923F7-BE9D-4F74-92B2-87247E767838}">
      <dgm:prSet/>
      <dgm:spPr/>
      <dgm:t>
        <a:bodyPr/>
        <a:lstStyle/>
        <a:p>
          <a:endParaRPr lang="ru-RU"/>
        </a:p>
      </dgm:t>
    </dgm:pt>
    <dgm:pt modelId="{BB9A493B-1D89-423B-8D23-5E9A8D41C6FC}" type="sibTrans" cxnId="{AC1923F7-BE9D-4F74-92B2-87247E767838}">
      <dgm:prSet/>
      <dgm:spPr/>
      <dgm:t>
        <a:bodyPr/>
        <a:lstStyle/>
        <a:p>
          <a:endParaRPr lang="ru-RU"/>
        </a:p>
      </dgm:t>
    </dgm:pt>
    <dgm:pt modelId="{4B1A6527-3116-4972-8DF3-16B3AD063CFC}">
      <dgm:prSet phldrT="[Текст]"/>
      <dgm:spPr/>
      <dgm:t>
        <a:bodyPr/>
        <a:lstStyle/>
        <a:p>
          <a:r>
            <a:rPr lang="ru-RU" dirty="0" smtClean="0"/>
            <a:t>«Попрыгундия»</a:t>
          </a:r>
          <a:endParaRPr lang="ru-RU" dirty="0"/>
        </a:p>
      </dgm:t>
    </dgm:pt>
    <dgm:pt modelId="{DC2E8F33-79CA-466C-87A0-FA3ED78AB4AA}" type="parTrans" cxnId="{10694FDC-0536-4C25-A358-16E1867ECE84}">
      <dgm:prSet/>
      <dgm:spPr/>
      <dgm:t>
        <a:bodyPr/>
        <a:lstStyle/>
        <a:p>
          <a:endParaRPr lang="ru-RU"/>
        </a:p>
      </dgm:t>
    </dgm:pt>
    <dgm:pt modelId="{A0C4179F-2286-4A94-847D-831B445EC531}" type="sibTrans" cxnId="{10694FDC-0536-4C25-A358-16E1867ECE84}">
      <dgm:prSet/>
      <dgm:spPr/>
      <dgm:t>
        <a:bodyPr/>
        <a:lstStyle/>
        <a:p>
          <a:endParaRPr lang="ru-RU"/>
        </a:p>
      </dgm:t>
    </dgm:pt>
    <dgm:pt modelId="{912617AD-DD53-48CB-96CE-A685BE4880AF}">
      <dgm:prSet phldrT="[Текст]" custT="1"/>
      <dgm:spPr/>
      <dgm:t>
        <a:bodyPr/>
        <a:lstStyle/>
        <a:p>
          <a:r>
            <a:rPr lang="ru-RU" sz="1600" dirty="0" smtClean="0"/>
            <a:t>Арт-мастерская</a:t>
          </a:r>
          <a:endParaRPr lang="ru-RU" sz="1600" dirty="0"/>
        </a:p>
      </dgm:t>
    </dgm:pt>
    <dgm:pt modelId="{4E714A30-451E-44AE-9C13-11BC393739FF}" type="parTrans" cxnId="{00B3F372-3324-4D6A-8C35-4C01133E89F0}">
      <dgm:prSet/>
      <dgm:spPr/>
      <dgm:t>
        <a:bodyPr/>
        <a:lstStyle/>
        <a:p>
          <a:endParaRPr lang="ru-RU"/>
        </a:p>
      </dgm:t>
    </dgm:pt>
    <dgm:pt modelId="{2DE0A713-1ABD-465D-A1EC-DA1F791F74E6}" type="sibTrans" cxnId="{00B3F372-3324-4D6A-8C35-4C01133E89F0}">
      <dgm:prSet/>
      <dgm:spPr/>
      <dgm:t>
        <a:bodyPr/>
        <a:lstStyle/>
        <a:p>
          <a:endParaRPr lang="ru-RU"/>
        </a:p>
      </dgm:t>
    </dgm:pt>
    <dgm:pt modelId="{0644EFEB-EA51-45ED-AA5A-5D607DDF9BEE}">
      <dgm:prSet custT="1"/>
      <dgm:spPr/>
      <dgm:t>
        <a:bodyPr/>
        <a:lstStyle/>
        <a:p>
          <a:r>
            <a:rPr lang="ru-RU" sz="1600" dirty="0" smtClean="0"/>
            <a:t>Экспериментариум»</a:t>
          </a:r>
          <a:endParaRPr lang="ru-RU" sz="900" dirty="0"/>
        </a:p>
      </dgm:t>
    </dgm:pt>
    <dgm:pt modelId="{218B1F2D-A0A5-4F81-88B6-82DF3C94FA79}" type="parTrans" cxnId="{058DCBF8-BF4F-4EFD-B880-639D881E3687}">
      <dgm:prSet/>
      <dgm:spPr/>
      <dgm:t>
        <a:bodyPr/>
        <a:lstStyle/>
        <a:p>
          <a:endParaRPr lang="ru-RU"/>
        </a:p>
      </dgm:t>
    </dgm:pt>
    <dgm:pt modelId="{66845549-AF0A-4D8A-984A-9278B787010F}" type="sibTrans" cxnId="{058DCBF8-BF4F-4EFD-B880-639D881E3687}">
      <dgm:prSet/>
      <dgm:spPr/>
      <dgm:t>
        <a:bodyPr/>
        <a:lstStyle/>
        <a:p>
          <a:endParaRPr lang="ru-RU"/>
        </a:p>
      </dgm:t>
    </dgm:pt>
    <dgm:pt modelId="{CE719F87-3EFC-4C13-9380-A04AB1521AB2}" type="pres">
      <dgm:prSet presAssocID="{20E3D793-A940-4BA3-98FD-4E3AE0CB124D}" presName="compositeShape" presStyleCnt="0">
        <dgm:presLayoutVars>
          <dgm:chMax val="7"/>
          <dgm:dir/>
          <dgm:resizeHandles val="exact"/>
        </dgm:presLayoutVars>
      </dgm:prSet>
      <dgm:spPr/>
    </dgm:pt>
    <dgm:pt modelId="{E1478BE3-A52D-403A-AB7F-9AA004544AF4}" type="pres">
      <dgm:prSet presAssocID="{A7ADF6DE-098F-4F6C-8A7C-4CFD5966D3CC}" presName="circ1" presStyleLbl="vennNode1" presStyleIdx="0" presStyleCnt="4" custScaleX="97268" custScaleY="100243"/>
      <dgm:spPr/>
    </dgm:pt>
    <dgm:pt modelId="{B02EC0AD-6EB1-4A4C-9EAD-40B3645D22FA}" type="pres">
      <dgm:prSet presAssocID="{A7ADF6DE-098F-4F6C-8A7C-4CFD5966D3C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1280884-BE16-4F3A-B2EF-2885614D905C}" type="pres">
      <dgm:prSet presAssocID="{0644EFEB-EA51-45ED-AA5A-5D607DDF9BEE}" presName="circ2" presStyleLbl="vennNode1" presStyleIdx="1" presStyleCnt="4" custScaleX="112010" custScaleY="101367"/>
      <dgm:spPr/>
      <dgm:t>
        <a:bodyPr/>
        <a:lstStyle/>
        <a:p>
          <a:endParaRPr lang="ru-RU"/>
        </a:p>
      </dgm:t>
    </dgm:pt>
    <dgm:pt modelId="{CC799EF5-5F2C-4F29-9662-FEB6D0834627}" type="pres">
      <dgm:prSet presAssocID="{0644EFEB-EA51-45ED-AA5A-5D607DDF9BE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918F3-9E3B-444A-9840-68AAB70179CD}" type="pres">
      <dgm:prSet presAssocID="{4B1A6527-3116-4972-8DF3-16B3AD063CFC}" presName="circ3" presStyleLbl="vennNode1" presStyleIdx="2" presStyleCnt="4"/>
      <dgm:spPr/>
    </dgm:pt>
    <dgm:pt modelId="{89D95900-FD8D-424C-BA79-162C03FD4EBE}" type="pres">
      <dgm:prSet presAssocID="{4B1A6527-3116-4972-8DF3-16B3AD063CF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81E56A3-AE22-4B43-9EE0-A85AE3A5617B}" type="pres">
      <dgm:prSet presAssocID="{912617AD-DD53-48CB-96CE-A685BE4880AF}" presName="circ4" presStyleLbl="vennNode1" presStyleIdx="3" presStyleCnt="4" custScaleX="111873" custScaleY="101246"/>
      <dgm:spPr/>
    </dgm:pt>
    <dgm:pt modelId="{D8B43F9C-4CB2-4B59-A691-1D05FEEEB851}" type="pres">
      <dgm:prSet presAssocID="{912617AD-DD53-48CB-96CE-A685BE4880AF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2B81B62-D480-40E6-B76A-55A2E3A60731}" type="presOf" srcId="{20E3D793-A940-4BA3-98FD-4E3AE0CB124D}" destId="{CE719F87-3EFC-4C13-9380-A04AB1521AB2}" srcOrd="0" destOrd="0" presId="urn:microsoft.com/office/officeart/2005/8/layout/venn1"/>
    <dgm:cxn modelId="{5D5445F6-F8B5-4D94-88D0-A0ADD48ACAAF}" type="presOf" srcId="{912617AD-DD53-48CB-96CE-A685BE4880AF}" destId="{F81E56A3-AE22-4B43-9EE0-A85AE3A5617B}" srcOrd="0" destOrd="0" presId="urn:microsoft.com/office/officeart/2005/8/layout/venn1"/>
    <dgm:cxn modelId="{DD7C8B70-AC92-4A77-8949-5291C91572BD}" type="presOf" srcId="{912617AD-DD53-48CB-96CE-A685BE4880AF}" destId="{D8B43F9C-4CB2-4B59-A691-1D05FEEEB851}" srcOrd="1" destOrd="0" presId="urn:microsoft.com/office/officeart/2005/8/layout/venn1"/>
    <dgm:cxn modelId="{19A2302E-6A2E-4C1A-A2C1-C3FD89D82A51}" type="presOf" srcId="{0644EFEB-EA51-45ED-AA5A-5D607DDF9BEE}" destId="{91280884-BE16-4F3A-B2EF-2885614D905C}" srcOrd="0" destOrd="0" presId="urn:microsoft.com/office/officeart/2005/8/layout/venn1"/>
    <dgm:cxn modelId="{E5568747-D01A-428E-ABCD-C474F8E4E2E6}" type="presOf" srcId="{A7ADF6DE-098F-4F6C-8A7C-4CFD5966D3CC}" destId="{B02EC0AD-6EB1-4A4C-9EAD-40B3645D22FA}" srcOrd="1" destOrd="0" presId="urn:microsoft.com/office/officeart/2005/8/layout/venn1"/>
    <dgm:cxn modelId="{AD987C7F-3173-4B3E-A6B6-9BD809F5E732}" type="presOf" srcId="{4B1A6527-3116-4972-8DF3-16B3AD063CFC}" destId="{343918F3-9E3B-444A-9840-68AAB70179CD}" srcOrd="0" destOrd="0" presId="urn:microsoft.com/office/officeart/2005/8/layout/venn1"/>
    <dgm:cxn modelId="{001BD242-465E-4DB7-8C63-8D247CAB5A20}" type="presOf" srcId="{4B1A6527-3116-4972-8DF3-16B3AD063CFC}" destId="{89D95900-FD8D-424C-BA79-162C03FD4EBE}" srcOrd="1" destOrd="0" presId="urn:microsoft.com/office/officeart/2005/8/layout/venn1"/>
    <dgm:cxn modelId="{00B3F372-3324-4D6A-8C35-4C01133E89F0}" srcId="{20E3D793-A940-4BA3-98FD-4E3AE0CB124D}" destId="{912617AD-DD53-48CB-96CE-A685BE4880AF}" srcOrd="3" destOrd="0" parTransId="{4E714A30-451E-44AE-9C13-11BC393739FF}" sibTransId="{2DE0A713-1ABD-465D-A1EC-DA1F791F74E6}"/>
    <dgm:cxn modelId="{10694FDC-0536-4C25-A358-16E1867ECE84}" srcId="{20E3D793-A940-4BA3-98FD-4E3AE0CB124D}" destId="{4B1A6527-3116-4972-8DF3-16B3AD063CFC}" srcOrd="2" destOrd="0" parTransId="{DC2E8F33-79CA-466C-87A0-FA3ED78AB4AA}" sibTransId="{A0C4179F-2286-4A94-847D-831B445EC531}"/>
    <dgm:cxn modelId="{058DCBF8-BF4F-4EFD-B880-639D881E3687}" srcId="{20E3D793-A940-4BA3-98FD-4E3AE0CB124D}" destId="{0644EFEB-EA51-45ED-AA5A-5D607DDF9BEE}" srcOrd="1" destOrd="0" parTransId="{218B1F2D-A0A5-4F81-88B6-82DF3C94FA79}" sibTransId="{66845549-AF0A-4D8A-984A-9278B787010F}"/>
    <dgm:cxn modelId="{AC1923F7-BE9D-4F74-92B2-87247E767838}" srcId="{20E3D793-A940-4BA3-98FD-4E3AE0CB124D}" destId="{A7ADF6DE-098F-4F6C-8A7C-4CFD5966D3CC}" srcOrd="0" destOrd="0" parTransId="{B1908808-065C-49C3-B447-A640A7741E74}" sibTransId="{BB9A493B-1D89-423B-8D23-5E9A8D41C6FC}"/>
    <dgm:cxn modelId="{EC4E65B1-927E-40DB-88A2-AF9B8649D55F}" type="presOf" srcId="{0644EFEB-EA51-45ED-AA5A-5D607DDF9BEE}" destId="{CC799EF5-5F2C-4F29-9662-FEB6D0834627}" srcOrd="1" destOrd="0" presId="urn:microsoft.com/office/officeart/2005/8/layout/venn1"/>
    <dgm:cxn modelId="{0DCDC0D1-4737-4F13-AD47-56650E6A846B}" type="presOf" srcId="{A7ADF6DE-098F-4F6C-8A7C-4CFD5966D3CC}" destId="{E1478BE3-A52D-403A-AB7F-9AA004544AF4}" srcOrd="0" destOrd="0" presId="urn:microsoft.com/office/officeart/2005/8/layout/venn1"/>
    <dgm:cxn modelId="{601B8777-1C81-4594-9210-07FEDCE807A4}" type="presParOf" srcId="{CE719F87-3EFC-4C13-9380-A04AB1521AB2}" destId="{E1478BE3-A52D-403A-AB7F-9AA004544AF4}" srcOrd="0" destOrd="0" presId="urn:microsoft.com/office/officeart/2005/8/layout/venn1"/>
    <dgm:cxn modelId="{0621B5FD-266D-47A1-960C-680D79200C72}" type="presParOf" srcId="{CE719F87-3EFC-4C13-9380-A04AB1521AB2}" destId="{B02EC0AD-6EB1-4A4C-9EAD-40B3645D22FA}" srcOrd="1" destOrd="0" presId="urn:microsoft.com/office/officeart/2005/8/layout/venn1"/>
    <dgm:cxn modelId="{515F906C-D744-4F05-82F3-0E1C88D9D98D}" type="presParOf" srcId="{CE719F87-3EFC-4C13-9380-A04AB1521AB2}" destId="{91280884-BE16-4F3A-B2EF-2885614D905C}" srcOrd="2" destOrd="0" presId="urn:microsoft.com/office/officeart/2005/8/layout/venn1"/>
    <dgm:cxn modelId="{42BE06C2-E630-4D0D-9A6C-B7A6C4F23516}" type="presParOf" srcId="{CE719F87-3EFC-4C13-9380-A04AB1521AB2}" destId="{CC799EF5-5F2C-4F29-9662-FEB6D0834627}" srcOrd="3" destOrd="0" presId="urn:microsoft.com/office/officeart/2005/8/layout/venn1"/>
    <dgm:cxn modelId="{925FDF17-34C5-434C-8082-0235B3C6A892}" type="presParOf" srcId="{CE719F87-3EFC-4C13-9380-A04AB1521AB2}" destId="{343918F3-9E3B-444A-9840-68AAB70179CD}" srcOrd="4" destOrd="0" presId="urn:microsoft.com/office/officeart/2005/8/layout/venn1"/>
    <dgm:cxn modelId="{48ABF8A4-0EAB-4851-8ED0-F14D106CC8C0}" type="presParOf" srcId="{CE719F87-3EFC-4C13-9380-A04AB1521AB2}" destId="{89D95900-FD8D-424C-BA79-162C03FD4EBE}" srcOrd="5" destOrd="0" presId="urn:microsoft.com/office/officeart/2005/8/layout/venn1"/>
    <dgm:cxn modelId="{36928D50-5683-4D1F-9121-612D986320EE}" type="presParOf" srcId="{CE719F87-3EFC-4C13-9380-A04AB1521AB2}" destId="{F81E56A3-AE22-4B43-9EE0-A85AE3A5617B}" srcOrd="6" destOrd="0" presId="urn:microsoft.com/office/officeart/2005/8/layout/venn1"/>
    <dgm:cxn modelId="{363E2FAC-4102-47A0-9CB4-20FD78277AEC}" type="presParOf" srcId="{CE719F87-3EFC-4C13-9380-A04AB1521AB2}" destId="{D8B43F9C-4CB2-4B59-A691-1D05FEEEB851}" srcOrd="7" destOrd="0" presId="urn:microsoft.com/office/officeart/2005/8/layout/venn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7B130E-DCC3-4E8D-801A-4B89C69BD7AF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63D8B41-00F3-4D93-B7E7-33BB4640396F}">
      <dgm:prSet phldrT="[Текст]"/>
      <dgm:spPr/>
      <dgm:t>
        <a:bodyPr/>
        <a:lstStyle/>
        <a:p>
          <a:r>
            <a:rPr lang="ru-RU" dirty="0" smtClean="0"/>
            <a:t>1 этап</a:t>
          </a:r>
          <a:endParaRPr lang="ru-RU" dirty="0"/>
        </a:p>
      </dgm:t>
    </dgm:pt>
    <dgm:pt modelId="{7BE3D0B7-1072-49F5-A1EE-F49BF21B5155}" type="parTrans" cxnId="{0223480E-3B34-42ED-B976-A15A9E502592}">
      <dgm:prSet/>
      <dgm:spPr/>
      <dgm:t>
        <a:bodyPr/>
        <a:lstStyle/>
        <a:p>
          <a:endParaRPr lang="ru-RU"/>
        </a:p>
      </dgm:t>
    </dgm:pt>
    <dgm:pt modelId="{962DBF81-F58E-49A5-8822-37BB4CF3F53F}" type="sibTrans" cxnId="{0223480E-3B34-42ED-B976-A15A9E502592}">
      <dgm:prSet/>
      <dgm:spPr/>
      <dgm:t>
        <a:bodyPr/>
        <a:lstStyle/>
        <a:p>
          <a:endParaRPr lang="ru-RU"/>
        </a:p>
      </dgm:t>
    </dgm:pt>
    <dgm:pt modelId="{784E3113-D86F-4531-90A4-650DC9DF0780}">
      <dgm:prSet phldrT="[Текст]"/>
      <dgm:spPr/>
      <dgm:t>
        <a:bodyPr/>
        <a:lstStyle/>
        <a:p>
          <a:r>
            <a:rPr lang="ru-RU" dirty="0" smtClean="0"/>
            <a:t>Дети параллельных групп раннего возраста</a:t>
          </a:r>
          <a:endParaRPr lang="ru-RU" dirty="0"/>
        </a:p>
      </dgm:t>
    </dgm:pt>
    <dgm:pt modelId="{07B5FB35-133E-463B-A5FB-C77A462012EE}" type="parTrans" cxnId="{5BF3DBDA-7CE6-4290-BB40-943156DFF8E9}">
      <dgm:prSet/>
      <dgm:spPr/>
      <dgm:t>
        <a:bodyPr/>
        <a:lstStyle/>
        <a:p>
          <a:endParaRPr lang="ru-RU"/>
        </a:p>
      </dgm:t>
    </dgm:pt>
    <dgm:pt modelId="{7534A6CE-5E23-4D08-AFD5-B7DC363FB897}" type="sibTrans" cxnId="{5BF3DBDA-7CE6-4290-BB40-943156DFF8E9}">
      <dgm:prSet/>
      <dgm:spPr/>
      <dgm:t>
        <a:bodyPr/>
        <a:lstStyle/>
        <a:p>
          <a:endParaRPr lang="ru-RU"/>
        </a:p>
      </dgm:t>
    </dgm:pt>
    <dgm:pt modelId="{EF001B8C-3669-4948-BDB8-FB2623BA6015}">
      <dgm:prSet phldrT="[Текст]"/>
      <dgm:spPr/>
      <dgm:t>
        <a:bodyPr/>
        <a:lstStyle/>
        <a:p>
          <a:r>
            <a:rPr lang="ru-RU" dirty="0" smtClean="0"/>
            <a:t>2 этап</a:t>
          </a:r>
          <a:endParaRPr lang="ru-RU" dirty="0"/>
        </a:p>
      </dgm:t>
    </dgm:pt>
    <dgm:pt modelId="{9C7E7488-61EF-4EBE-A105-B998F0E8A35C}" type="parTrans" cxnId="{527D1FA7-9B57-4844-B32A-B9094A766AA3}">
      <dgm:prSet/>
      <dgm:spPr/>
      <dgm:t>
        <a:bodyPr/>
        <a:lstStyle/>
        <a:p>
          <a:endParaRPr lang="ru-RU"/>
        </a:p>
      </dgm:t>
    </dgm:pt>
    <dgm:pt modelId="{8E101101-0F80-47BA-93F7-C3E063AA0316}" type="sibTrans" cxnId="{527D1FA7-9B57-4844-B32A-B9094A766AA3}">
      <dgm:prSet/>
      <dgm:spPr/>
      <dgm:t>
        <a:bodyPr/>
        <a:lstStyle/>
        <a:p>
          <a:endParaRPr lang="ru-RU"/>
        </a:p>
      </dgm:t>
    </dgm:pt>
    <dgm:pt modelId="{12A90DAA-BA80-431F-AC41-53CB845BCBEC}">
      <dgm:prSet phldrT="[Текст]"/>
      <dgm:spPr/>
      <dgm:t>
        <a:bodyPr/>
        <a:lstStyle/>
        <a:p>
          <a:r>
            <a:rPr lang="ru-RU" dirty="0" smtClean="0"/>
            <a:t>Дети и родители</a:t>
          </a:r>
          <a:endParaRPr lang="ru-RU" dirty="0"/>
        </a:p>
      </dgm:t>
    </dgm:pt>
    <dgm:pt modelId="{534332D8-9E85-4F5F-BA39-D46AB52DBED7}" type="parTrans" cxnId="{57DE72C2-5DBF-4C01-8863-5FC2FB884365}">
      <dgm:prSet/>
      <dgm:spPr/>
      <dgm:t>
        <a:bodyPr/>
        <a:lstStyle/>
        <a:p>
          <a:endParaRPr lang="ru-RU"/>
        </a:p>
      </dgm:t>
    </dgm:pt>
    <dgm:pt modelId="{51CEC088-9FCE-42EC-B938-34DC4EFDB6F7}" type="sibTrans" cxnId="{57DE72C2-5DBF-4C01-8863-5FC2FB884365}">
      <dgm:prSet/>
      <dgm:spPr/>
      <dgm:t>
        <a:bodyPr/>
        <a:lstStyle/>
        <a:p>
          <a:endParaRPr lang="ru-RU"/>
        </a:p>
      </dgm:t>
    </dgm:pt>
    <dgm:pt modelId="{5D97A1A9-B616-4E66-978A-89915E7CA61A}">
      <dgm:prSet phldrT="[Текст]"/>
      <dgm:spPr/>
      <dgm:t>
        <a:bodyPr/>
        <a:lstStyle/>
        <a:p>
          <a:r>
            <a:rPr lang="ru-RU" dirty="0" smtClean="0"/>
            <a:t>3 этап</a:t>
          </a:r>
          <a:endParaRPr lang="ru-RU" dirty="0"/>
        </a:p>
      </dgm:t>
    </dgm:pt>
    <dgm:pt modelId="{38E906CC-33B6-437F-BBB8-73EC5726DD52}" type="parTrans" cxnId="{424B3413-66B8-40AE-A805-5A128F0C9ED3}">
      <dgm:prSet/>
      <dgm:spPr/>
      <dgm:t>
        <a:bodyPr/>
        <a:lstStyle/>
        <a:p>
          <a:endParaRPr lang="ru-RU"/>
        </a:p>
      </dgm:t>
    </dgm:pt>
    <dgm:pt modelId="{F4BAEC01-AC08-4EFE-9FD9-5FDB1920D270}" type="sibTrans" cxnId="{424B3413-66B8-40AE-A805-5A128F0C9ED3}">
      <dgm:prSet/>
      <dgm:spPr/>
      <dgm:t>
        <a:bodyPr/>
        <a:lstStyle/>
        <a:p>
          <a:endParaRPr lang="ru-RU"/>
        </a:p>
      </dgm:t>
    </dgm:pt>
    <dgm:pt modelId="{BA3C30A2-25CB-4E21-AB85-94859B00622B}">
      <dgm:prSet phldrT="[Текст]"/>
      <dgm:spPr/>
      <dgm:t>
        <a:bodyPr/>
        <a:lstStyle/>
        <a:p>
          <a:r>
            <a:rPr lang="ru-RU" dirty="0" smtClean="0"/>
            <a:t>Дети раннего возраста и старшие дети</a:t>
          </a:r>
          <a:endParaRPr lang="ru-RU" dirty="0"/>
        </a:p>
      </dgm:t>
    </dgm:pt>
    <dgm:pt modelId="{2DD5A4E7-5AA9-4197-BC31-232E5ABC7F6D}" type="parTrans" cxnId="{34A51B2A-3FCB-472E-8A04-E11F49DDCE50}">
      <dgm:prSet/>
      <dgm:spPr/>
      <dgm:t>
        <a:bodyPr/>
        <a:lstStyle/>
        <a:p>
          <a:endParaRPr lang="ru-RU"/>
        </a:p>
      </dgm:t>
    </dgm:pt>
    <dgm:pt modelId="{AB9E34CD-E354-4D3B-A555-175A995CC3D5}" type="sibTrans" cxnId="{34A51B2A-3FCB-472E-8A04-E11F49DDCE50}">
      <dgm:prSet/>
      <dgm:spPr/>
      <dgm:t>
        <a:bodyPr/>
        <a:lstStyle/>
        <a:p>
          <a:endParaRPr lang="ru-RU"/>
        </a:p>
      </dgm:t>
    </dgm:pt>
    <dgm:pt modelId="{E2A0987A-9D56-44E7-81EA-4554C74657A2}" type="pres">
      <dgm:prSet presAssocID="{B47B130E-DCC3-4E8D-801A-4B89C69BD7AF}" presName="Name0" presStyleCnt="0">
        <dgm:presLayoutVars>
          <dgm:dir/>
          <dgm:animLvl val="lvl"/>
          <dgm:resizeHandles val="exact"/>
        </dgm:presLayoutVars>
      </dgm:prSet>
      <dgm:spPr/>
    </dgm:pt>
    <dgm:pt modelId="{1E8DD978-1D93-41A2-B8D4-4438E7A735FE}" type="pres">
      <dgm:prSet presAssocID="{263D8B41-00F3-4D93-B7E7-33BB4640396F}" presName="composite" presStyleCnt="0"/>
      <dgm:spPr/>
    </dgm:pt>
    <dgm:pt modelId="{421F1CDE-B22C-44DF-96D4-496CDC46CCC0}" type="pres">
      <dgm:prSet presAssocID="{263D8B41-00F3-4D93-B7E7-33BB4640396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E03761A8-3CB7-4EA7-B848-842DF8B82D04}" type="pres">
      <dgm:prSet presAssocID="{263D8B41-00F3-4D93-B7E7-33BB4640396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0D41BE-B66C-41EA-851D-B011C96D591E}" type="pres">
      <dgm:prSet presAssocID="{962DBF81-F58E-49A5-8822-37BB4CF3F53F}" presName="space" presStyleCnt="0"/>
      <dgm:spPr/>
    </dgm:pt>
    <dgm:pt modelId="{9637843D-56DA-431C-B4BB-66DC7D6C41DD}" type="pres">
      <dgm:prSet presAssocID="{EF001B8C-3669-4948-BDB8-FB2623BA6015}" presName="composite" presStyleCnt="0"/>
      <dgm:spPr/>
    </dgm:pt>
    <dgm:pt modelId="{3E6D43CB-4856-4E68-9C31-AC99AD5C8AD3}" type="pres">
      <dgm:prSet presAssocID="{EF001B8C-3669-4948-BDB8-FB2623BA601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C9CA61F-7BC4-4A6C-AA76-DE06E7267CCD}" type="pres">
      <dgm:prSet presAssocID="{EF001B8C-3669-4948-BDB8-FB2623BA601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24C9BB-28B6-4E8F-A7A4-B0580FE24340}" type="pres">
      <dgm:prSet presAssocID="{8E101101-0F80-47BA-93F7-C3E063AA0316}" presName="space" presStyleCnt="0"/>
      <dgm:spPr/>
    </dgm:pt>
    <dgm:pt modelId="{86DBA424-A951-42A0-B4F6-C906D3A18238}" type="pres">
      <dgm:prSet presAssocID="{5D97A1A9-B616-4E66-978A-89915E7CA61A}" presName="composite" presStyleCnt="0"/>
      <dgm:spPr/>
    </dgm:pt>
    <dgm:pt modelId="{3C7639DC-0A45-45DE-8859-BA60F0DE4356}" type="pres">
      <dgm:prSet presAssocID="{5D97A1A9-B616-4E66-978A-89915E7CA61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97D75713-99A4-4449-B65F-CCC52AC6FA94}" type="pres">
      <dgm:prSet presAssocID="{5D97A1A9-B616-4E66-978A-89915E7CA61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BDE3C9-B406-406F-AEED-E9707E14F75E}" type="presOf" srcId="{5D97A1A9-B616-4E66-978A-89915E7CA61A}" destId="{3C7639DC-0A45-45DE-8859-BA60F0DE4356}" srcOrd="0" destOrd="0" presId="urn:microsoft.com/office/officeart/2005/8/layout/hList1"/>
    <dgm:cxn modelId="{5BF3DBDA-7CE6-4290-BB40-943156DFF8E9}" srcId="{263D8B41-00F3-4D93-B7E7-33BB4640396F}" destId="{784E3113-D86F-4531-90A4-650DC9DF0780}" srcOrd="0" destOrd="0" parTransId="{07B5FB35-133E-463B-A5FB-C77A462012EE}" sibTransId="{7534A6CE-5E23-4D08-AFD5-B7DC363FB897}"/>
    <dgm:cxn modelId="{1789D227-2F49-4C49-92AB-F48EB2E26130}" type="presOf" srcId="{B47B130E-DCC3-4E8D-801A-4B89C69BD7AF}" destId="{E2A0987A-9D56-44E7-81EA-4554C74657A2}" srcOrd="0" destOrd="0" presId="urn:microsoft.com/office/officeart/2005/8/layout/hList1"/>
    <dgm:cxn modelId="{57DE72C2-5DBF-4C01-8863-5FC2FB884365}" srcId="{EF001B8C-3669-4948-BDB8-FB2623BA6015}" destId="{12A90DAA-BA80-431F-AC41-53CB845BCBEC}" srcOrd="0" destOrd="0" parTransId="{534332D8-9E85-4F5F-BA39-D46AB52DBED7}" sibTransId="{51CEC088-9FCE-42EC-B938-34DC4EFDB6F7}"/>
    <dgm:cxn modelId="{C7321F2C-8B55-4FE1-8280-2B89B8F192FD}" type="presOf" srcId="{784E3113-D86F-4531-90A4-650DC9DF0780}" destId="{E03761A8-3CB7-4EA7-B848-842DF8B82D04}" srcOrd="0" destOrd="0" presId="urn:microsoft.com/office/officeart/2005/8/layout/hList1"/>
    <dgm:cxn modelId="{A55C08C5-58A2-426A-994B-5189D987D5D9}" type="presOf" srcId="{BA3C30A2-25CB-4E21-AB85-94859B00622B}" destId="{97D75713-99A4-4449-B65F-CCC52AC6FA94}" srcOrd="0" destOrd="0" presId="urn:microsoft.com/office/officeart/2005/8/layout/hList1"/>
    <dgm:cxn modelId="{9736C518-7D95-4DCA-AC81-967BB4B2A6AE}" type="presOf" srcId="{12A90DAA-BA80-431F-AC41-53CB845BCBEC}" destId="{3C9CA61F-7BC4-4A6C-AA76-DE06E7267CCD}" srcOrd="0" destOrd="0" presId="urn:microsoft.com/office/officeart/2005/8/layout/hList1"/>
    <dgm:cxn modelId="{0223480E-3B34-42ED-B976-A15A9E502592}" srcId="{B47B130E-DCC3-4E8D-801A-4B89C69BD7AF}" destId="{263D8B41-00F3-4D93-B7E7-33BB4640396F}" srcOrd="0" destOrd="0" parTransId="{7BE3D0B7-1072-49F5-A1EE-F49BF21B5155}" sibTransId="{962DBF81-F58E-49A5-8822-37BB4CF3F53F}"/>
    <dgm:cxn modelId="{527D1FA7-9B57-4844-B32A-B9094A766AA3}" srcId="{B47B130E-DCC3-4E8D-801A-4B89C69BD7AF}" destId="{EF001B8C-3669-4948-BDB8-FB2623BA6015}" srcOrd="1" destOrd="0" parTransId="{9C7E7488-61EF-4EBE-A105-B998F0E8A35C}" sibTransId="{8E101101-0F80-47BA-93F7-C3E063AA0316}"/>
    <dgm:cxn modelId="{54F2CF8D-3F40-4397-BBA5-99F46D264F01}" type="presOf" srcId="{EF001B8C-3669-4948-BDB8-FB2623BA6015}" destId="{3E6D43CB-4856-4E68-9C31-AC99AD5C8AD3}" srcOrd="0" destOrd="0" presId="urn:microsoft.com/office/officeart/2005/8/layout/hList1"/>
    <dgm:cxn modelId="{03A3C662-0F61-4F0B-931D-F8742612C4C8}" type="presOf" srcId="{263D8B41-00F3-4D93-B7E7-33BB4640396F}" destId="{421F1CDE-B22C-44DF-96D4-496CDC46CCC0}" srcOrd="0" destOrd="0" presId="urn:microsoft.com/office/officeart/2005/8/layout/hList1"/>
    <dgm:cxn modelId="{424B3413-66B8-40AE-A805-5A128F0C9ED3}" srcId="{B47B130E-DCC3-4E8D-801A-4B89C69BD7AF}" destId="{5D97A1A9-B616-4E66-978A-89915E7CA61A}" srcOrd="2" destOrd="0" parTransId="{38E906CC-33B6-437F-BBB8-73EC5726DD52}" sibTransId="{F4BAEC01-AC08-4EFE-9FD9-5FDB1920D270}"/>
    <dgm:cxn modelId="{34A51B2A-3FCB-472E-8A04-E11F49DDCE50}" srcId="{5D97A1A9-B616-4E66-978A-89915E7CA61A}" destId="{BA3C30A2-25CB-4E21-AB85-94859B00622B}" srcOrd="0" destOrd="0" parTransId="{2DD5A4E7-5AA9-4197-BC31-232E5ABC7F6D}" sibTransId="{AB9E34CD-E354-4D3B-A555-175A995CC3D5}"/>
    <dgm:cxn modelId="{1FCEAA05-9AD2-4D64-A69B-6708FF1F6AB8}" type="presParOf" srcId="{E2A0987A-9D56-44E7-81EA-4554C74657A2}" destId="{1E8DD978-1D93-41A2-B8D4-4438E7A735FE}" srcOrd="0" destOrd="0" presId="urn:microsoft.com/office/officeart/2005/8/layout/hList1"/>
    <dgm:cxn modelId="{E89B71A5-C9D3-424E-8D7C-35A1745397B2}" type="presParOf" srcId="{1E8DD978-1D93-41A2-B8D4-4438E7A735FE}" destId="{421F1CDE-B22C-44DF-96D4-496CDC46CCC0}" srcOrd="0" destOrd="0" presId="urn:microsoft.com/office/officeart/2005/8/layout/hList1"/>
    <dgm:cxn modelId="{B8701E71-DFDA-41B0-BDD1-3FFE1B051AF3}" type="presParOf" srcId="{1E8DD978-1D93-41A2-B8D4-4438E7A735FE}" destId="{E03761A8-3CB7-4EA7-B848-842DF8B82D04}" srcOrd="1" destOrd="0" presId="urn:microsoft.com/office/officeart/2005/8/layout/hList1"/>
    <dgm:cxn modelId="{94311468-73E9-4123-A651-D78C82EF59D3}" type="presParOf" srcId="{E2A0987A-9D56-44E7-81EA-4554C74657A2}" destId="{400D41BE-B66C-41EA-851D-B011C96D591E}" srcOrd="1" destOrd="0" presId="urn:microsoft.com/office/officeart/2005/8/layout/hList1"/>
    <dgm:cxn modelId="{5F687333-6D16-4B73-B6AB-8AEA502A813C}" type="presParOf" srcId="{E2A0987A-9D56-44E7-81EA-4554C74657A2}" destId="{9637843D-56DA-431C-B4BB-66DC7D6C41DD}" srcOrd="2" destOrd="0" presId="urn:microsoft.com/office/officeart/2005/8/layout/hList1"/>
    <dgm:cxn modelId="{A61CDD86-A3C3-42A1-A651-2B389B5D9EB8}" type="presParOf" srcId="{9637843D-56DA-431C-B4BB-66DC7D6C41DD}" destId="{3E6D43CB-4856-4E68-9C31-AC99AD5C8AD3}" srcOrd="0" destOrd="0" presId="urn:microsoft.com/office/officeart/2005/8/layout/hList1"/>
    <dgm:cxn modelId="{ABB74750-1CAE-4313-8495-3E9D1FD49ADA}" type="presParOf" srcId="{9637843D-56DA-431C-B4BB-66DC7D6C41DD}" destId="{3C9CA61F-7BC4-4A6C-AA76-DE06E7267CCD}" srcOrd="1" destOrd="0" presId="urn:microsoft.com/office/officeart/2005/8/layout/hList1"/>
    <dgm:cxn modelId="{5B31DCBC-17A4-4A3F-9A1B-11096D5A5D42}" type="presParOf" srcId="{E2A0987A-9D56-44E7-81EA-4554C74657A2}" destId="{9F24C9BB-28B6-4E8F-A7A4-B0580FE24340}" srcOrd="3" destOrd="0" presId="urn:microsoft.com/office/officeart/2005/8/layout/hList1"/>
    <dgm:cxn modelId="{1CFF87D4-AF5E-47D5-9AB7-400D32D68061}" type="presParOf" srcId="{E2A0987A-9D56-44E7-81EA-4554C74657A2}" destId="{86DBA424-A951-42A0-B4F6-C906D3A18238}" srcOrd="4" destOrd="0" presId="urn:microsoft.com/office/officeart/2005/8/layout/hList1"/>
    <dgm:cxn modelId="{CF06E6BC-5953-4814-99B5-B39A433D110E}" type="presParOf" srcId="{86DBA424-A951-42A0-B4F6-C906D3A18238}" destId="{3C7639DC-0A45-45DE-8859-BA60F0DE4356}" srcOrd="0" destOrd="0" presId="urn:microsoft.com/office/officeart/2005/8/layout/hList1"/>
    <dgm:cxn modelId="{952BECD3-69B4-4E94-A0C6-95767CA6CA2A}" type="presParOf" srcId="{86DBA424-A951-42A0-B4F6-C906D3A18238}" destId="{97D75713-99A4-4449-B65F-CCC52AC6FA94}" srcOrd="1" destOrd="0" presId="urn:microsoft.com/office/officeart/2005/8/layout/h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712BF8-ACB7-4A3B-8F9D-84508D8B7A55}" type="doc">
      <dgm:prSet loTypeId="urn:microsoft.com/office/officeart/2005/8/layout/cycle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501649F-1E8B-45D3-B53D-B35FC94BA4A6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2">
                  <a:lumMod val="75000"/>
                </a:schemeClr>
              </a:solidFill>
            </a:rPr>
            <a:t>Средовые   решения</a:t>
          </a:r>
          <a:endParaRPr lang="ru-RU" sz="1800" dirty="0">
            <a:solidFill>
              <a:schemeClr val="tx2">
                <a:lumMod val="75000"/>
              </a:schemeClr>
            </a:solidFill>
          </a:endParaRPr>
        </a:p>
      </dgm:t>
    </dgm:pt>
    <dgm:pt modelId="{D11765D3-3A4C-42FC-A271-5FC9786564BF}" type="parTrans" cxnId="{F3EDA03E-EFB6-4964-AFF8-D62A14CF131E}">
      <dgm:prSet/>
      <dgm:spPr/>
      <dgm:t>
        <a:bodyPr/>
        <a:lstStyle/>
        <a:p>
          <a:endParaRPr lang="ru-RU"/>
        </a:p>
      </dgm:t>
    </dgm:pt>
    <dgm:pt modelId="{22DBE414-1578-45D5-8860-04F2470FBE5A}" type="sibTrans" cxnId="{F3EDA03E-EFB6-4964-AFF8-D62A14CF131E}">
      <dgm:prSet/>
      <dgm:spPr/>
      <dgm:t>
        <a:bodyPr/>
        <a:lstStyle/>
        <a:p>
          <a:endParaRPr lang="ru-RU"/>
        </a:p>
      </dgm:t>
    </dgm:pt>
    <dgm:pt modelId="{ABA56CB0-0B5E-4D55-AAE0-E989E70EA158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2">
                  <a:lumMod val="75000"/>
                </a:schemeClr>
              </a:solidFill>
            </a:rPr>
            <a:t>Обучение педагогов</a:t>
          </a:r>
          <a:endParaRPr lang="ru-RU" sz="1800" dirty="0">
            <a:solidFill>
              <a:schemeClr val="tx2">
                <a:lumMod val="75000"/>
              </a:schemeClr>
            </a:solidFill>
          </a:endParaRPr>
        </a:p>
      </dgm:t>
    </dgm:pt>
    <dgm:pt modelId="{FEB59DFC-EE6E-47D1-ACC1-F1E9E2AB062E}" type="parTrans" cxnId="{12C9A6B7-D3DB-479E-B5F5-5AF32E9E6F0E}">
      <dgm:prSet/>
      <dgm:spPr/>
      <dgm:t>
        <a:bodyPr/>
        <a:lstStyle/>
        <a:p>
          <a:endParaRPr lang="ru-RU"/>
        </a:p>
      </dgm:t>
    </dgm:pt>
    <dgm:pt modelId="{FD6CF1F0-694C-4CEE-8566-00E202224BA0}" type="sibTrans" cxnId="{12C9A6B7-D3DB-479E-B5F5-5AF32E9E6F0E}">
      <dgm:prSet/>
      <dgm:spPr/>
      <dgm:t>
        <a:bodyPr/>
        <a:lstStyle/>
        <a:p>
          <a:endParaRPr lang="ru-RU"/>
        </a:p>
      </dgm:t>
    </dgm:pt>
    <dgm:pt modelId="{7DD57A45-245C-416B-8684-53410F66093C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2">
                  <a:lumMod val="75000"/>
                </a:schemeClr>
              </a:solidFill>
            </a:rPr>
            <a:t>Мониторинг и анализ инновационных процессов</a:t>
          </a:r>
          <a:endParaRPr lang="ru-RU" sz="1400" dirty="0">
            <a:solidFill>
              <a:schemeClr val="tx2">
                <a:lumMod val="75000"/>
              </a:schemeClr>
            </a:solidFill>
          </a:endParaRPr>
        </a:p>
      </dgm:t>
    </dgm:pt>
    <dgm:pt modelId="{FFF12C47-5B2C-461E-8DF0-E17DDB7C844A}" type="parTrans" cxnId="{28B6F477-4E96-48F2-B7DD-69CD4D10EBDB}">
      <dgm:prSet/>
      <dgm:spPr/>
      <dgm:t>
        <a:bodyPr/>
        <a:lstStyle/>
        <a:p>
          <a:endParaRPr lang="ru-RU"/>
        </a:p>
      </dgm:t>
    </dgm:pt>
    <dgm:pt modelId="{FE8B1F92-0094-4B64-A624-5CE172E344BD}" type="sibTrans" cxnId="{28B6F477-4E96-48F2-B7DD-69CD4D10EBDB}">
      <dgm:prSet/>
      <dgm:spPr/>
      <dgm:t>
        <a:bodyPr/>
        <a:lstStyle/>
        <a:p>
          <a:endParaRPr lang="ru-RU"/>
        </a:p>
      </dgm:t>
    </dgm:pt>
    <dgm:pt modelId="{5F043B6B-5F4A-468F-B796-041EA0677387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Анализ существующих практик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E0902515-F59A-4C41-8C86-4C6B43B3B303}" type="parTrans" cxnId="{FED6205A-F4FE-475C-AC6D-B3D523211C76}">
      <dgm:prSet/>
      <dgm:spPr/>
      <dgm:t>
        <a:bodyPr/>
        <a:lstStyle/>
        <a:p>
          <a:endParaRPr lang="ru-RU"/>
        </a:p>
      </dgm:t>
    </dgm:pt>
    <dgm:pt modelId="{72488238-1ABE-4AD7-A6F3-FBA84259D9F0}" type="sibTrans" cxnId="{FED6205A-F4FE-475C-AC6D-B3D523211C76}">
      <dgm:prSet/>
      <dgm:spPr/>
      <dgm:t>
        <a:bodyPr/>
        <a:lstStyle/>
        <a:p>
          <a:endParaRPr lang="ru-RU"/>
        </a:p>
      </dgm:t>
    </dgm:pt>
    <dgm:pt modelId="{DCA56A13-6F74-49B3-AFAF-98D8CBB6582B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Планирование и организация. Документация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A51E8B0E-C56F-41FD-8346-7781F1FBFF99}" type="parTrans" cxnId="{B26E96A4-E4E2-47BD-AD26-8874D22FB639}">
      <dgm:prSet/>
      <dgm:spPr/>
      <dgm:t>
        <a:bodyPr/>
        <a:lstStyle/>
        <a:p>
          <a:endParaRPr lang="ru-RU"/>
        </a:p>
      </dgm:t>
    </dgm:pt>
    <dgm:pt modelId="{714E52B9-6063-44EA-935B-B11372721E86}" type="sibTrans" cxnId="{B26E96A4-E4E2-47BD-AD26-8874D22FB639}">
      <dgm:prSet/>
      <dgm:spPr/>
      <dgm:t>
        <a:bodyPr/>
        <a:lstStyle/>
        <a:p>
          <a:endParaRPr lang="ru-RU"/>
        </a:p>
      </dgm:t>
    </dgm:pt>
    <dgm:pt modelId="{F05D7F33-A17F-428F-A921-46F00F55ECC2}" type="pres">
      <dgm:prSet presAssocID="{CE712BF8-ACB7-4A3B-8F9D-84508D8B7A55}" presName="cycle" presStyleCnt="0">
        <dgm:presLayoutVars>
          <dgm:dir/>
          <dgm:resizeHandles val="exact"/>
        </dgm:presLayoutVars>
      </dgm:prSet>
      <dgm:spPr/>
    </dgm:pt>
    <dgm:pt modelId="{F3A1235C-D8C3-4CFE-9ECA-C9B4E5F24BCC}" type="pres">
      <dgm:prSet presAssocID="{7501649F-1E8B-45D3-B53D-B35FC94BA4A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FF6DC2-AEB0-4327-9C18-05436A3DEE08}" type="pres">
      <dgm:prSet presAssocID="{7501649F-1E8B-45D3-B53D-B35FC94BA4A6}" presName="spNode" presStyleCnt="0"/>
      <dgm:spPr/>
    </dgm:pt>
    <dgm:pt modelId="{66F657D0-48AE-4BFC-8153-F80E2916117F}" type="pres">
      <dgm:prSet presAssocID="{22DBE414-1578-45D5-8860-04F2470FBE5A}" presName="sibTrans" presStyleLbl="sibTrans1D1" presStyleIdx="0" presStyleCnt="5"/>
      <dgm:spPr/>
    </dgm:pt>
    <dgm:pt modelId="{D36BE26E-F31E-4D5F-B07E-91098570E3C7}" type="pres">
      <dgm:prSet presAssocID="{ABA56CB0-0B5E-4D55-AAE0-E989E70EA15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73DF93-442E-4507-8C8E-A834779DCDFD}" type="pres">
      <dgm:prSet presAssocID="{ABA56CB0-0B5E-4D55-AAE0-E989E70EA158}" presName="spNode" presStyleCnt="0"/>
      <dgm:spPr/>
    </dgm:pt>
    <dgm:pt modelId="{1B027FEE-EDF2-4FE0-8023-6BB7055C6383}" type="pres">
      <dgm:prSet presAssocID="{FD6CF1F0-694C-4CEE-8566-00E202224BA0}" presName="sibTrans" presStyleLbl="sibTrans1D1" presStyleIdx="1" presStyleCnt="5"/>
      <dgm:spPr/>
    </dgm:pt>
    <dgm:pt modelId="{0CDF7E45-2F96-475B-9807-DF3F5716468F}" type="pres">
      <dgm:prSet presAssocID="{7DD57A45-245C-416B-8684-53410F66093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9CD765-B582-4593-9772-CED90B668365}" type="pres">
      <dgm:prSet presAssocID="{7DD57A45-245C-416B-8684-53410F66093C}" presName="spNode" presStyleCnt="0"/>
      <dgm:spPr/>
    </dgm:pt>
    <dgm:pt modelId="{D782A7F6-5D1A-4B4F-812F-F3F1BDCDEF43}" type="pres">
      <dgm:prSet presAssocID="{FE8B1F92-0094-4B64-A624-5CE172E344BD}" presName="sibTrans" presStyleLbl="sibTrans1D1" presStyleIdx="2" presStyleCnt="5"/>
      <dgm:spPr/>
    </dgm:pt>
    <dgm:pt modelId="{F5FF4268-43EB-412C-ADA4-23EB4F0EB60C}" type="pres">
      <dgm:prSet presAssocID="{5F043B6B-5F4A-468F-B796-041EA0677387}" presName="node" presStyleLbl="node1" presStyleIdx="3" presStyleCnt="5">
        <dgm:presLayoutVars>
          <dgm:bulletEnabled val="1"/>
        </dgm:presLayoutVars>
      </dgm:prSet>
      <dgm:spPr/>
    </dgm:pt>
    <dgm:pt modelId="{22655AB9-AA11-4745-A46D-D25E43ABFCCC}" type="pres">
      <dgm:prSet presAssocID="{5F043B6B-5F4A-468F-B796-041EA0677387}" presName="spNode" presStyleCnt="0"/>
      <dgm:spPr/>
    </dgm:pt>
    <dgm:pt modelId="{F3CECC1D-6345-462C-A071-693076DF8B52}" type="pres">
      <dgm:prSet presAssocID="{72488238-1ABE-4AD7-A6F3-FBA84259D9F0}" presName="sibTrans" presStyleLbl="sibTrans1D1" presStyleIdx="3" presStyleCnt="5"/>
      <dgm:spPr/>
    </dgm:pt>
    <dgm:pt modelId="{7BC9865C-7081-4290-9755-B16E28CC1E74}" type="pres">
      <dgm:prSet presAssocID="{DCA56A13-6F74-49B3-AFAF-98D8CBB6582B}" presName="node" presStyleLbl="node1" presStyleIdx="4" presStyleCnt="5">
        <dgm:presLayoutVars>
          <dgm:bulletEnabled val="1"/>
        </dgm:presLayoutVars>
      </dgm:prSet>
      <dgm:spPr/>
    </dgm:pt>
    <dgm:pt modelId="{CE7261E4-4367-479D-B480-B4DA933D926D}" type="pres">
      <dgm:prSet presAssocID="{DCA56A13-6F74-49B3-AFAF-98D8CBB6582B}" presName="spNode" presStyleCnt="0"/>
      <dgm:spPr/>
    </dgm:pt>
    <dgm:pt modelId="{3A9CCF02-F300-42A7-988A-5A5F7FF49EDC}" type="pres">
      <dgm:prSet presAssocID="{714E52B9-6063-44EA-935B-B11372721E86}" presName="sibTrans" presStyleLbl="sibTrans1D1" presStyleIdx="4" presStyleCnt="5"/>
      <dgm:spPr/>
    </dgm:pt>
  </dgm:ptLst>
  <dgm:cxnLst>
    <dgm:cxn modelId="{FED6205A-F4FE-475C-AC6D-B3D523211C76}" srcId="{CE712BF8-ACB7-4A3B-8F9D-84508D8B7A55}" destId="{5F043B6B-5F4A-468F-B796-041EA0677387}" srcOrd="3" destOrd="0" parTransId="{E0902515-F59A-4C41-8C86-4C6B43B3B303}" sibTransId="{72488238-1ABE-4AD7-A6F3-FBA84259D9F0}"/>
    <dgm:cxn modelId="{12C9A6B7-D3DB-479E-B5F5-5AF32E9E6F0E}" srcId="{CE712BF8-ACB7-4A3B-8F9D-84508D8B7A55}" destId="{ABA56CB0-0B5E-4D55-AAE0-E989E70EA158}" srcOrd="1" destOrd="0" parTransId="{FEB59DFC-EE6E-47D1-ACC1-F1E9E2AB062E}" sibTransId="{FD6CF1F0-694C-4CEE-8566-00E202224BA0}"/>
    <dgm:cxn modelId="{0AABBA27-11E9-48EF-9977-FB7D30715685}" type="presOf" srcId="{FD6CF1F0-694C-4CEE-8566-00E202224BA0}" destId="{1B027FEE-EDF2-4FE0-8023-6BB7055C6383}" srcOrd="0" destOrd="0" presId="urn:microsoft.com/office/officeart/2005/8/layout/cycle5"/>
    <dgm:cxn modelId="{A017D0CE-6FAE-4E2F-B047-81EF2CC343FF}" type="presOf" srcId="{7DD57A45-245C-416B-8684-53410F66093C}" destId="{0CDF7E45-2F96-475B-9807-DF3F5716468F}" srcOrd="0" destOrd="0" presId="urn:microsoft.com/office/officeart/2005/8/layout/cycle5"/>
    <dgm:cxn modelId="{B26E96A4-E4E2-47BD-AD26-8874D22FB639}" srcId="{CE712BF8-ACB7-4A3B-8F9D-84508D8B7A55}" destId="{DCA56A13-6F74-49B3-AFAF-98D8CBB6582B}" srcOrd="4" destOrd="0" parTransId="{A51E8B0E-C56F-41FD-8346-7781F1FBFF99}" sibTransId="{714E52B9-6063-44EA-935B-B11372721E86}"/>
    <dgm:cxn modelId="{F3EDA03E-EFB6-4964-AFF8-D62A14CF131E}" srcId="{CE712BF8-ACB7-4A3B-8F9D-84508D8B7A55}" destId="{7501649F-1E8B-45D3-B53D-B35FC94BA4A6}" srcOrd="0" destOrd="0" parTransId="{D11765D3-3A4C-42FC-A271-5FC9786564BF}" sibTransId="{22DBE414-1578-45D5-8860-04F2470FBE5A}"/>
    <dgm:cxn modelId="{2BA566B4-5F5E-428E-B440-0C8195B29C61}" type="presOf" srcId="{72488238-1ABE-4AD7-A6F3-FBA84259D9F0}" destId="{F3CECC1D-6345-462C-A071-693076DF8B52}" srcOrd="0" destOrd="0" presId="urn:microsoft.com/office/officeart/2005/8/layout/cycle5"/>
    <dgm:cxn modelId="{0E6B4C20-A804-49B4-9B6D-1B6D18DC944B}" type="presOf" srcId="{22DBE414-1578-45D5-8860-04F2470FBE5A}" destId="{66F657D0-48AE-4BFC-8153-F80E2916117F}" srcOrd="0" destOrd="0" presId="urn:microsoft.com/office/officeart/2005/8/layout/cycle5"/>
    <dgm:cxn modelId="{6EC6254D-4C35-41FA-9CF8-A23C066464B4}" type="presOf" srcId="{DCA56A13-6F74-49B3-AFAF-98D8CBB6582B}" destId="{7BC9865C-7081-4290-9755-B16E28CC1E74}" srcOrd="0" destOrd="0" presId="urn:microsoft.com/office/officeart/2005/8/layout/cycle5"/>
    <dgm:cxn modelId="{83DCE9D7-90C6-4DE4-87FD-6D1289B60657}" type="presOf" srcId="{FE8B1F92-0094-4B64-A624-5CE172E344BD}" destId="{D782A7F6-5D1A-4B4F-812F-F3F1BDCDEF43}" srcOrd="0" destOrd="0" presId="urn:microsoft.com/office/officeart/2005/8/layout/cycle5"/>
    <dgm:cxn modelId="{79123F36-2E04-41CD-8355-E9886C65C4C6}" type="presOf" srcId="{5F043B6B-5F4A-468F-B796-041EA0677387}" destId="{F5FF4268-43EB-412C-ADA4-23EB4F0EB60C}" srcOrd="0" destOrd="0" presId="urn:microsoft.com/office/officeart/2005/8/layout/cycle5"/>
    <dgm:cxn modelId="{9A91415B-D26E-48F7-A709-BF03AC31F9B7}" type="presOf" srcId="{ABA56CB0-0B5E-4D55-AAE0-E989E70EA158}" destId="{D36BE26E-F31E-4D5F-B07E-91098570E3C7}" srcOrd="0" destOrd="0" presId="urn:microsoft.com/office/officeart/2005/8/layout/cycle5"/>
    <dgm:cxn modelId="{F311C047-B911-4763-A3EA-719C3A3B3D0C}" type="presOf" srcId="{714E52B9-6063-44EA-935B-B11372721E86}" destId="{3A9CCF02-F300-42A7-988A-5A5F7FF49EDC}" srcOrd="0" destOrd="0" presId="urn:microsoft.com/office/officeart/2005/8/layout/cycle5"/>
    <dgm:cxn modelId="{81F62E38-3829-43CE-8AC8-A102061AF815}" type="presOf" srcId="{7501649F-1E8B-45D3-B53D-B35FC94BA4A6}" destId="{F3A1235C-D8C3-4CFE-9ECA-C9B4E5F24BCC}" srcOrd="0" destOrd="0" presId="urn:microsoft.com/office/officeart/2005/8/layout/cycle5"/>
    <dgm:cxn modelId="{653E5A37-EFE5-4A93-95A7-17BB61EF499D}" type="presOf" srcId="{CE712BF8-ACB7-4A3B-8F9D-84508D8B7A55}" destId="{F05D7F33-A17F-428F-A921-46F00F55ECC2}" srcOrd="0" destOrd="0" presId="urn:microsoft.com/office/officeart/2005/8/layout/cycle5"/>
    <dgm:cxn modelId="{28B6F477-4E96-48F2-B7DD-69CD4D10EBDB}" srcId="{CE712BF8-ACB7-4A3B-8F9D-84508D8B7A55}" destId="{7DD57A45-245C-416B-8684-53410F66093C}" srcOrd="2" destOrd="0" parTransId="{FFF12C47-5B2C-461E-8DF0-E17DDB7C844A}" sibTransId="{FE8B1F92-0094-4B64-A624-5CE172E344BD}"/>
    <dgm:cxn modelId="{F99A4FAC-1DEE-480B-95E3-1A773C69BAB4}" type="presParOf" srcId="{F05D7F33-A17F-428F-A921-46F00F55ECC2}" destId="{F3A1235C-D8C3-4CFE-9ECA-C9B4E5F24BCC}" srcOrd="0" destOrd="0" presId="urn:microsoft.com/office/officeart/2005/8/layout/cycle5"/>
    <dgm:cxn modelId="{9A35CF88-EAB3-4AA6-A2EF-66763F241DE8}" type="presParOf" srcId="{F05D7F33-A17F-428F-A921-46F00F55ECC2}" destId="{9AFF6DC2-AEB0-4327-9C18-05436A3DEE08}" srcOrd="1" destOrd="0" presId="urn:microsoft.com/office/officeart/2005/8/layout/cycle5"/>
    <dgm:cxn modelId="{49039547-EFE7-4A7B-9FEE-FDEE36E1CE46}" type="presParOf" srcId="{F05D7F33-A17F-428F-A921-46F00F55ECC2}" destId="{66F657D0-48AE-4BFC-8153-F80E2916117F}" srcOrd="2" destOrd="0" presId="urn:microsoft.com/office/officeart/2005/8/layout/cycle5"/>
    <dgm:cxn modelId="{3314AEE4-8311-406F-9666-31149E67E362}" type="presParOf" srcId="{F05D7F33-A17F-428F-A921-46F00F55ECC2}" destId="{D36BE26E-F31E-4D5F-B07E-91098570E3C7}" srcOrd="3" destOrd="0" presId="urn:microsoft.com/office/officeart/2005/8/layout/cycle5"/>
    <dgm:cxn modelId="{EF382620-EB11-43D5-A06C-EA3EEC5FBA1E}" type="presParOf" srcId="{F05D7F33-A17F-428F-A921-46F00F55ECC2}" destId="{0473DF93-442E-4507-8C8E-A834779DCDFD}" srcOrd="4" destOrd="0" presId="urn:microsoft.com/office/officeart/2005/8/layout/cycle5"/>
    <dgm:cxn modelId="{737BC07B-B417-49A8-AD85-3688E1EB4186}" type="presParOf" srcId="{F05D7F33-A17F-428F-A921-46F00F55ECC2}" destId="{1B027FEE-EDF2-4FE0-8023-6BB7055C6383}" srcOrd="5" destOrd="0" presId="urn:microsoft.com/office/officeart/2005/8/layout/cycle5"/>
    <dgm:cxn modelId="{AA9378BF-283C-4D59-940D-8D464E524934}" type="presParOf" srcId="{F05D7F33-A17F-428F-A921-46F00F55ECC2}" destId="{0CDF7E45-2F96-475B-9807-DF3F5716468F}" srcOrd="6" destOrd="0" presId="urn:microsoft.com/office/officeart/2005/8/layout/cycle5"/>
    <dgm:cxn modelId="{55328B4E-37F7-46DA-ABCC-D0CC44F7C73D}" type="presParOf" srcId="{F05D7F33-A17F-428F-A921-46F00F55ECC2}" destId="{589CD765-B582-4593-9772-CED90B668365}" srcOrd="7" destOrd="0" presId="urn:microsoft.com/office/officeart/2005/8/layout/cycle5"/>
    <dgm:cxn modelId="{857E9D27-934D-4070-9BC5-9C183AAE2BB7}" type="presParOf" srcId="{F05D7F33-A17F-428F-A921-46F00F55ECC2}" destId="{D782A7F6-5D1A-4B4F-812F-F3F1BDCDEF43}" srcOrd="8" destOrd="0" presId="urn:microsoft.com/office/officeart/2005/8/layout/cycle5"/>
    <dgm:cxn modelId="{F47BAFEC-ABF3-4F5C-B4A1-25DF193E9E00}" type="presParOf" srcId="{F05D7F33-A17F-428F-A921-46F00F55ECC2}" destId="{F5FF4268-43EB-412C-ADA4-23EB4F0EB60C}" srcOrd="9" destOrd="0" presId="urn:microsoft.com/office/officeart/2005/8/layout/cycle5"/>
    <dgm:cxn modelId="{085E1571-D760-4E1F-A178-12CC83FE3D1D}" type="presParOf" srcId="{F05D7F33-A17F-428F-A921-46F00F55ECC2}" destId="{22655AB9-AA11-4745-A46D-D25E43ABFCCC}" srcOrd="10" destOrd="0" presId="urn:microsoft.com/office/officeart/2005/8/layout/cycle5"/>
    <dgm:cxn modelId="{A6B54391-3D4C-4D9E-90C3-B70C4A9FB0D6}" type="presParOf" srcId="{F05D7F33-A17F-428F-A921-46F00F55ECC2}" destId="{F3CECC1D-6345-462C-A071-693076DF8B52}" srcOrd="11" destOrd="0" presId="urn:microsoft.com/office/officeart/2005/8/layout/cycle5"/>
    <dgm:cxn modelId="{10F1B93A-AD5B-4AFF-88CA-C87A098A3192}" type="presParOf" srcId="{F05D7F33-A17F-428F-A921-46F00F55ECC2}" destId="{7BC9865C-7081-4290-9755-B16E28CC1E74}" srcOrd="12" destOrd="0" presId="urn:microsoft.com/office/officeart/2005/8/layout/cycle5"/>
    <dgm:cxn modelId="{5FD0DF57-2615-4239-AA67-4AAC6FF28D37}" type="presParOf" srcId="{F05D7F33-A17F-428F-A921-46F00F55ECC2}" destId="{CE7261E4-4367-479D-B480-B4DA933D926D}" srcOrd="13" destOrd="0" presId="urn:microsoft.com/office/officeart/2005/8/layout/cycle5"/>
    <dgm:cxn modelId="{CABD752A-3154-47F0-8B76-EFC70A4DFA23}" type="presParOf" srcId="{F05D7F33-A17F-428F-A921-46F00F55ECC2}" destId="{3A9CCF02-F300-42A7-988A-5A5F7FF49EDC}" srcOrd="14" destOrd="0" presId="urn:microsoft.com/office/officeart/2005/8/layout/cycle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015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250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6482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7915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203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835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4315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6604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892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8519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580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1A529-CCBC-49ED-BDDD-0B0E889E2AA7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833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s-rostok-anna.nubex.ru/sveden/education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643182"/>
            <a:ext cx="5172084" cy="1512889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КОМПЛЕКСНЫЙ ИННОВАЦИОННЫЙ ПРОЕКТ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 «УМНЫЙ СТАРТ»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dirty="0" smtClean="0"/>
              <a:t>по направлению «Разработка и внедрение инновационных моделей дошкольного образования для детей раннего дошкольного  возраста, обеспечивающих комплекс возможностей для развития, самовыражения и поддержки индивидуальности ребенка»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500042"/>
            <a:ext cx="7258056" cy="1214446"/>
          </a:xfrm>
        </p:spPr>
        <p:txBody>
          <a:bodyPr/>
          <a:lstStyle/>
          <a:p>
            <a:r>
              <a:rPr lang="ru-RU" dirty="0" smtClean="0"/>
              <a:t>МБДОУ Аннинский </a:t>
            </a:r>
            <a:r>
              <a:rPr lang="ru-RU" dirty="0" err="1" smtClean="0"/>
              <a:t>д</a:t>
            </a:r>
            <a:r>
              <a:rPr lang="ru-RU" dirty="0" smtClean="0"/>
              <a:t>/с ОРВ «Росток»</a:t>
            </a:r>
            <a:endParaRPr lang="ru-RU" dirty="0"/>
          </a:p>
        </p:txBody>
      </p:sp>
      <p:pic>
        <p:nvPicPr>
          <p:cNvPr id="1026" name="Picture 2" descr="G:\эмблема Росток.pn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6643702" y="4429132"/>
            <a:ext cx="2276469" cy="226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Картинки по запросу &quot;картинка игрушки для малышей&quot;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6072198" y="1142984"/>
            <a:ext cx="2928926" cy="2928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286248" y="6429396"/>
            <a:ext cx="833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2021 г.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9201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Образовательный процесс</a:t>
            </a:r>
            <a:endParaRPr lang="ru-RU" dirty="0"/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7143768" y="4714884"/>
            <a:ext cx="1849772" cy="1839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143372" y="1714488"/>
            <a:ext cx="4572032" cy="2643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Педагогическое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н</a:t>
            </a:r>
            <a:r>
              <a:rPr lang="ru-RU" sz="4400" baseline="0" dirty="0" smtClean="0">
                <a:latin typeface="+mj-lt"/>
                <a:ea typeface="+mj-ea"/>
                <a:cs typeface="+mj-cs"/>
              </a:rPr>
              <a:t>аблюдение и документирование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9938" name="Picture 2" descr="F:\ПРОЕКТ УМНЫЙ СТАРТ РАННИЙ ВОЗРАСТ\Фото в през Ран.возр. Отчет 1 год ИД\для Г.М\IMG_20210209_1234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735"/>
            <a:ext cx="3643306" cy="4857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Образовательный процесс</a:t>
            </a:r>
            <a:endParaRPr lang="ru-RU" dirty="0"/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7143768" y="4714884"/>
            <a:ext cx="1849772" cy="1839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143372" y="1714488"/>
            <a:ext cx="4071966" cy="2643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Планирование, основанное на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д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етских интересах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«Лотос-план»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8914" name="Picture 2" descr="F:\ПРОЕКТ УМНЫЙ СТАРТ РАННИЙ ВОЗРАСТ\Фото в през Ран.возр. Отчет 1 год ИД\для Г.М\IMG_20210209_1226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071810"/>
            <a:ext cx="3762370" cy="2821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Образовательный процесс</a:t>
            </a:r>
            <a:endParaRPr lang="ru-RU" dirty="0"/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7143768" y="4714884"/>
            <a:ext cx="1849772" cy="1839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428992" y="1571612"/>
            <a:ext cx="2857520" cy="250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Групповая, подгрупповая  и индивидуальная организованная образовательная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деятельность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1746" name="Picture 2" descr="F:\ПРОЕКТ УМНЫЙ СТАРТ РАННИЙ ВОЗРАСТ\Фото в през Ран.возр. Отчет 1 год ИД\Новая папка\IMG_20210210_1129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14488"/>
            <a:ext cx="2821769" cy="3762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7" name="Picture 3" descr="F:\ПРОЕКТ УМНЫЙ СТАРТ РАННИЙ ВОЗРАСТ\Фото в през Ран.возр. Отчет 1 год ИД\IMG_20210209_1002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4214818"/>
            <a:ext cx="3047988" cy="2285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 descr="F:\ПРОЕКТ УМНЫЙ СТАРТ РАННИЙ ВОЗРАСТ\Фото в през Ран.возр. Отчет 1 год ИД\IMG_20210209_1617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1643049"/>
            <a:ext cx="2643206" cy="3524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Образовательные процесс</a:t>
            </a:r>
            <a:endParaRPr lang="ru-RU" dirty="0"/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7143768" y="4714884"/>
            <a:ext cx="1849772" cy="1839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357686" y="1500174"/>
            <a:ext cx="4071966" cy="1928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«Среда – третий педагог»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77" name="Picture 1" descr="F:\ПРОЕКТ УМНЫЙ СТАРТ РАННИЙ ВОЗРАСТ\Фото в през Ран.возр. Отчет 1 год ИД\для Г.М\IMG_20210209_1238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3" y="3857628"/>
            <a:ext cx="1821669" cy="2428892"/>
          </a:xfrm>
          <a:prstGeom prst="rect">
            <a:avLst/>
          </a:prstGeom>
          <a:noFill/>
        </p:spPr>
      </p:pic>
      <p:pic>
        <p:nvPicPr>
          <p:cNvPr id="24578" name="Picture 2" descr="F:\ПРОЕКТ УМНЫЙ СТАРТ РАННИЙ ВОЗРАСТ\Фото в през Ран.возр. Отчет 1 год ИД\для Г.М\IMG_20210209_1236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857628"/>
            <a:ext cx="1821668" cy="2428892"/>
          </a:xfrm>
          <a:prstGeom prst="rect">
            <a:avLst/>
          </a:prstGeom>
          <a:noFill/>
        </p:spPr>
      </p:pic>
      <p:pic>
        <p:nvPicPr>
          <p:cNvPr id="24583" name="Picture 7" descr="F:\ПРОЕКТ УМНЫЙ СТАРТ РАННИЙ ВОЗРАСТ\Фото в през Ран.возр. Отчет 1 год ИД\IMG_20210209_0949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264886" y="4164214"/>
            <a:ext cx="2452687" cy="1839515"/>
          </a:xfrm>
          <a:prstGeom prst="rect">
            <a:avLst/>
          </a:prstGeom>
          <a:noFill/>
        </p:spPr>
      </p:pic>
      <p:pic>
        <p:nvPicPr>
          <p:cNvPr id="24584" name="Picture 8" descr="F:\ПРОЕКТ УМНЫЙ СТАРТ РАННИЙ ВОЗРАСТ\Фото в през Ран.возр. Отчет 1 год ИД\IMG_20210209_1559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1643050"/>
            <a:ext cx="2219268" cy="1664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Образовательный процесс</a:t>
            </a:r>
            <a:endParaRPr lang="ru-RU" dirty="0"/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7143768" y="4714884"/>
            <a:ext cx="1849772" cy="1839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143372" y="1714488"/>
            <a:ext cx="4071966" cy="2643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Отдохнуть в течение дня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«Уголки уединения»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3794" name="Picture 2" descr="F:\ПРОЕКТ УМНЫЙ СТАРТ РАННИЙ ВОЗРАСТ\Фото в през Ран.возр. Отчет 1 год ИД\IMG_20210209_1328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85860"/>
            <a:ext cx="3771871" cy="5029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5" name="Picture 3" descr="F:\ПРОЕКТ УМНЫЙ СТАРТ РАННИЙ ВОЗРАСТ\Фото в през Ран.возр. Отчет 1 год ИД\IMG-20210215-WA0046.jpg"/>
          <p:cNvPicPr>
            <a:picLocks noChangeAspect="1" noChangeArrowheads="1"/>
          </p:cNvPicPr>
          <p:nvPr/>
        </p:nvPicPr>
        <p:blipFill>
          <a:blip r:embed="rId4"/>
          <a:srcRect t="24140"/>
          <a:stretch>
            <a:fillRect/>
          </a:stretch>
        </p:blipFill>
        <p:spPr bwMode="auto">
          <a:xfrm>
            <a:off x="4786314" y="4286256"/>
            <a:ext cx="3643338" cy="2072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Образовательный процесс</a:t>
            </a:r>
            <a:endParaRPr lang="ru-RU" dirty="0"/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7143768" y="4714884"/>
            <a:ext cx="1849772" cy="1839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928794" y="1500174"/>
            <a:ext cx="2357454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Игра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5" descr="F:\ПРОЕКТ УМНЫЙ СТАРТ РАННИЙ ВОЗРАСТ\Фото в през Ран.возр. Отчет 1 год ИД\для Г.М\IMG_20210209_1236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000372"/>
            <a:ext cx="4087748" cy="3065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F:\ПРОЕКТ УМНЫЙ СТАРТ РАННИЙ ВОЗРАСТ\Фото в през Ран.возр. Отчет 1 год ИД\для Г.М\IMG_20210209_1237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714488"/>
            <a:ext cx="3731689" cy="2798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Образовательный процесс</a:t>
            </a:r>
            <a:endParaRPr lang="ru-RU" dirty="0"/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7143768" y="4714884"/>
            <a:ext cx="1849772" cy="1839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000496" y="1428736"/>
            <a:ext cx="4071966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Вечерний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круг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62" name="Picture 2" descr="F:\ПРОЕКТ УМНЫЙ СТАРТ РАННИЙ ВОЗРАСТ\Фото в през Ран.возр. Отчет 1 год ИД\IMG_20210209_155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357298"/>
            <a:ext cx="2557426" cy="3409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3" name="Picture 3" descr="F:\ПРОЕКТ УМНЫЙ СТАРТ РАННИЙ ВОЗРАСТ\Фото в през Ран.возр. Отчет 1 год ИД\IMG_20210209_1439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214686"/>
            <a:ext cx="208956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F:\ПРОЕКТ УМНЫЙ СТАРТ РАННИЙ ВОЗРАСТ\Фото в през Ран.возр. Отчет 1 год ИД\Новая папка\IMG_20210210_1135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3214686"/>
            <a:ext cx="208956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Образовательный процесс</a:t>
            </a:r>
            <a:endParaRPr lang="ru-RU" dirty="0"/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7143768" y="4714884"/>
            <a:ext cx="1849772" cy="1839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1643050"/>
            <a:ext cx="3500462" cy="2000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Детское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портфолио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достижений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5842" name="Picture 2" descr="F:\ПРОЕКТ УМНЫЙ СТАРТ РАННИЙ ВОЗРАСТ\Фото в през Ран.возр. Отчет 1 год ИД\IMG_20210209_1505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357298"/>
            <a:ext cx="3286148" cy="2464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3" name="Picture 3" descr="F:\ПРОЕКТ УМНЫЙ СТАРТ РАННИЙ ВОЗРАСТ\Фото в през Ран.возр. Отчет 1 год ИД\IMG_20210209_1518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4000504"/>
            <a:ext cx="1643074" cy="2190765"/>
          </a:xfrm>
          <a:prstGeom prst="rect">
            <a:avLst/>
          </a:prstGeom>
          <a:noFill/>
        </p:spPr>
      </p:pic>
      <p:pic>
        <p:nvPicPr>
          <p:cNvPr id="35844" name="Picture 4" descr="F:\ПРОЕКТ УМНЫЙ СТАРТ РАННИЙ ВОЗРАСТ\Фото в през Ран.возр. Отчет 1 год ИД\IMG_20210209_1518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4000504"/>
            <a:ext cx="1607356" cy="2143140"/>
          </a:xfrm>
          <a:prstGeom prst="rect">
            <a:avLst/>
          </a:prstGeom>
          <a:noFill/>
        </p:spPr>
      </p:pic>
      <p:pic>
        <p:nvPicPr>
          <p:cNvPr id="35845" name="Picture 5" descr="F:\ПРОЕКТ УМНЫЙ СТАРТ РАННИЙ ВОЗРАСТ\Фото в през Ран.возр. Отчет 1 год ИД\IMG_20210209_1507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000504"/>
            <a:ext cx="1643074" cy="21907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Образовательные условия.</a:t>
            </a:r>
            <a:br>
              <a:rPr lang="ru-RU" dirty="0" smtClean="0"/>
            </a:br>
            <a:r>
              <a:rPr lang="ru-RU" dirty="0" smtClean="0"/>
              <a:t>Развивающая предметно-пространственная среда</a:t>
            </a:r>
            <a:endParaRPr lang="ru-RU" dirty="0"/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7143768" y="4714884"/>
            <a:ext cx="1849772" cy="1839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290" y="2714620"/>
            <a:ext cx="657229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Основная идея </a:t>
            </a:r>
            <a:r>
              <a:rPr lang="ru-RU" sz="2800" b="1" dirty="0" smtClean="0"/>
              <a:t>:</a:t>
            </a:r>
            <a:r>
              <a:rPr lang="ru-RU" b="1" dirty="0" smtClean="0"/>
              <a:t> </a:t>
            </a:r>
            <a:r>
              <a:rPr lang="ru-RU" sz="2400" b="1" dirty="0" smtClean="0"/>
              <a:t>среда предоставляет множество возможностей для проб и ошибок, самовыражения и самоопределения.  </a:t>
            </a:r>
          </a:p>
          <a:p>
            <a:pPr algn="ctr"/>
            <a:r>
              <a:rPr lang="ru-RU" sz="2400" b="1" dirty="0" smtClean="0"/>
              <a:t>Всё, что находится в образовательной среде, ребенок может выполнить сам, научиться сам и сам же обратиться за помощью взрослого. </a:t>
            </a:r>
            <a:endParaRPr lang="ru-RU" sz="24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Пространственные смысловые слои 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000100" y="1643050"/>
          <a:ext cx="6400816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G:\эмблема Росток.png"/>
          <p:cNvPicPr>
            <a:picLocks noChangeAspect="1" noChangeArrowheads="1"/>
          </p:cNvPicPr>
          <p:nvPr/>
        </p:nvPicPr>
        <p:blipFill>
          <a:blip r:embed="rId6">
            <a:lum bright="30000"/>
          </a:blip>
          <a:srcRect/>
          <a:stretch>
            <a:fillRect/>
          </a:stretch>
        </p:blipFill>
        <p:spPr bwMode="auto">
          <a:xfrm>
            <a:off x="7143768" y="4714884"/>
            <a:ext cx="1849772" cy="1839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Образовательная программа</a:t>
            </a:r>
            <a:endParaRPr lang="ru-RU" dirty="0"/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7143768" y="4714884"/>
            <a:ext cx="1849772" cy="1839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71472" y="1285860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Анализ ООП МБДОУ Аннинский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/с ОРВ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«Росток»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57686" y="2357430"/>
            <a:ext cx="43577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Разработана с учетом основной образовательной программы дошкольного образования «Вдохновение» / ред. </a:t>
            </a:r>
            <a:r>
              <a:rPr lang="ru-RU" sz="2400" dirty="0" err="1" smtClean="0"/>
              <a:t>В.К.Загвоздкина</a:t>
            </a:r>
            <a:r>
              <a:rPr lang="ru-RU" sz="2400" dirty="0" smtClean="0"/>
              <a:t>, И.Е.Федосовой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5715016"/>
            <a:ext cx="6143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hlinkClick r:id="rId3"/>
              </a:rPr>
              <a:t>https://ds-rostok-anna.nubex.ru/sveden/education</a:t>
            </a:r>
            <a:r>
              <a:rPr lang="en-US" dirty="0" smtClean="0">
                <a:solidFill>
                  <a:srgbClr val="0070C0"/>
                </a:solidFill>
                <a:hlinkClick r:id="rId3"/>
              </a:rPr>
              <a:t>/</a:t>
            </a:r>
            <a:endParaRPr lang="ru-RU" dirty="0" smtClean="0">
              <a:solidFill>
                <a:srgbClr val="0070C0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20484" name="Picture 4" descr="https://ds5-sozvezdie.kurg.prosadiki.ru/media/2018/10/07/1219228348/694610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857364"/>
            <a:ext cx="2786082" cy="3719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2" descr="G:\эмблема Росток.pn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7000892" y="5018093"/>
            <a:ext cx="1849772" cy="1839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РППС группового пространства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00562" y="1285860"/>
            <a:ext cx="4143404" cy="557214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ПОСЛЕ:</a:t>
            </a:r>
          </a:p>
          <a:p>
            <a:r>
              <a:rPr lang="ru-RU" sz="3600" dirty="0" smtClean="0"/>
              <a:t>Понятная ребенку навигация</a:t>
            </a:r>
          </a:p>
          <a:p>
            <a:r>
              <a:rPr lang="ru-RU" sz="3600" dirty="0" smtClean="0"/>
              <a:t>Открытый доступ ко всем материалам</a:t>
            </a:r>
          </a:p>
          <a:p>
            <a:r>
              <a:rPr lang="ru-RU" sz="3600" dirty="0" err="1" smtClean="0"/>
              <a:t>Многоуровневость</a:t>
            </a:r>
            <a:endParaRPr lang="ru-RU" sz="3600" dirty="0" smtClean="0"/>
          </a:p>
          <a:p>
            <a:r>
              <a:rPr lang="ru-RU" sz="3600" dirty="0" smtClean="0"/>
              <a:t>Сменяемость</a:t>
            </a:r>
          </a:p>
          <a:p>
            <a:r>
              <a:rPr lang="ru-RU" sz="3600" dirty="0" smtClean="0"/>
              <a:t>Свободное пространство для трансформации</a:t>
            </a:r>
          </a:p>
          <a:p>
            <a:r>
              <a:rPr lang="ru-RU" sz="3600" dirty="0" smtClean="0"/>
              <a:t>«Смысловое назначение предметов» </a:t>
            </a:r>
          </a:p>
          <a:p>
            <a:r>
              <a:rPr lang="ru-RU" sz="3600" dirty="0" smtClean="0"/>
              <a:t>Полифункциональные предметы</a:t>
            </a:r>
          </a:p>
          <a:p>
            <a:r>
              <a:rPr lang="ru-RU" sz="3600" dirty="0" smtClean="0"/>
              <a:t>«Говорящие» стены, пол, потолок</a:t>
            </a:r>
          </a:p>
          <a:p>
            <a:r>
              <a:rPr lang="ru-RU" sz="3600" dirty="0" smtClean="0"/>
              <a:t>Возможность самовыражения в среде </a:t>
            </a:r>
          </a:p>
          <a:p>
            <a:endParaRPr lang="ru-RU" dirty="0"/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500034" y="1142984"/>
            <a:ext cx="3900486" cy="4483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Одинаковые</a:t>
            </a:r>
            <a:r>
              <a:rPr kumimoji="0" lang="ru-RU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центры активности (как  в группах дошкольного возраста)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500" dirty="0" smtClean="0"/>
              <a:t>«Пестрота», перенасыщенность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Линейность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500" baseline="0" dirty="0" smtClean="0"/>
              <a:t>«Неосмысленность»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Недоступность многих предметов среды</a:t>
            </a: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229600" cy="1143000"/>
          </a:xfrm>
        </p:spPr>
        <p:txBody>
          <a:bodyPr/>
          <a:lstStyle/>
          <a:p>
            <a:r>
              <a:rPr lang="ru-RU" dirty="0" smtClean="0"/>
              <a:t>Расширяем границы…</a:t>
            </a:r>
            <a:endParaRPr lang="ru-RU" dirty="0"/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7143768" y="4714884"/>
            <a:ext cx="1849772" cy="1839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Мини-студии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1000108"/>
            <a:ext cx="8440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Образовательные пространства для движения, общения, сотрудничества, активной, целенаправленной деятельности </a:t>
            </a:r>
            <a:endParaRPr lang="ru-RU" sz="2400" dirty="0"/>
          </a:p>
        </p:txBody>
      </p:sp>
      <p:pic>
        <p:nvPicPr>
          <p:cNvPr id="11" name="Picture 2" descr="G:\эмблема Росток.pn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7143768" y="4714884"/>
            <a:ext cx="1849772" cy="1839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5" name="Содержимое 14"/>
          <p:cNvGraphicFramePr>
            <a:graphicFrameLocks noGrp="1"/>
          </p:cNvGraphicFramePr>
          <p:nvPr>
            <p:ph idx="1"/>
          </p:nvPr>
        </p:nvGraphicFramePr>
        <p:xfrm>
          <a:off x="-428660" y="1928802"/>
          <a:ext cx="957266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229600" cy="1143000"/>
          </a:xfrm>
        </p:spPr>
        <p:txBody>
          <a:bodyPr/>
          <a:lstStyle/>
          <a:p>
            <a:pPr algn="l"/>
            <a:r>
              <a:rPr lang="ru-RU" dirty="0" smtClean="0"/>
              <a:t>Планируем…</a:t>
            </a:r>
            <a:endParaRPr lang="ru-RU" dirty="0"/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7143768" y="4714884"/>
            <a:ext cx="1849772" cy="1839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1928802"/>
            <a:ext cx="721523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Использовать  стены  в  холле  с целью обобщения и закрепления , например, таких понятий как:</a:t>
            </a:r>
          </a:p>
          <a:p>
            <a:pPr algn="ctr"/>
            <a:endParaRPr lang="ru-RU" sz="2400" dirty="0" smtClean="0"/>
          </a:p>
          <a:p>
            <a:pPr algn="ctr">
              <a:buFontTx/>
              <a:buChar char="-"/>
            </a:pPr>
            <a:r>
              <a:rPr lang="ru-RU" sz="2400" dirty="0" smtClean="0"/>
              <a:t>Цвет</a:t>
            </a:r>
          </a:p>
          <a:p>
            <a:pPr algn="ctr">
              <a:buFontTx/>
              <a:buChar char="-"/>
            </a:pPr>
            <a:r>
              <a:rPr lang="ru-RU" sz="2400" dirty="0" smtClean="0"/>
              <a:t> </a:t>
            </a:r>
            <a:r>
              <a:rPr lang="ru-RU" sz="2400" dirty="0" smtClean="0"/>
              <a:t>Форма</a:t>
            </a:r>
          </a:p>
          <a:p>
            <a:pPr algn="ctr">
              <a:buFontTx/>
              <a:buChar char="-"/>
            </a:pPr>
            <a:r>
              <a:rPr lang="ru-RU" sz="2400" dirty="0" smtClean="0"/>
              <a:t> Величина</a:t>
            </a:r>
          </a:p>
          <a:p>
            <a:pPr algn="ctr">
              <a:buFontTx/>
              <a:buChar char="-"/>
            </a:pPr>
            <a:r>
              <a:rPr lang="ru-RU" sz="2400" dirty="0" smtClean="0"/>
              <a:t>Счет</a:t>
            </a:r>
          </a:p>
          <a:p>
            <a:pPr algn="ctr">
              <a:buFontTx/>
              <a:buChar char="-"/>
            </a:pPr>
            <a:r>
              <a:rPr lang="ru-RU" sz="2400" dirty="0" smtClean="0"/>
              <a:t> </a:t>
            </a:r>
            <a:r>
              <a:rPr lang="ru-RU" sz="2400" dirty="0" smtClean="0"/>
              <a:t>Фрукты</a:t>
            </a:r>
          </a:p>
          <a:p>
            <a:pPr algn="ctr">
              <a:buFontTx/>
              <a:buChar char="-"/>
            </a:pPr>
            <a:r>
              <a:rPr lang="ru-RU" sz="2400" dirty="0" smtClean="0"/>
              <a:t>Овощи </a:t>
            </a:r>
          </a:p>
          <a:p>
            <a:pPr algn="ctr">
              <a:buFontTx/>
              <a:buChar char="-"/>
            </a:pPr>
            <a:r>
              <a:rPr lang="ru-RU" sz="2400" dirty="0" smtClean="0"/>
              <a:t> О</a:t>
            </a:r>
            <a:r>
              <a:rPr lang="ru-RU" sz="2400" dirty="0" smtClean="0"/>
              <a:t>риентировка в пространстве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Возможности коммуникации</a:t>
            </a:r>
            <a:endParaRPr lang="ru-RU" dirty="0"/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7143768" y="4714884"/>
            <a:ext cx="1849772" cy="1839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642910" y="1285860"/>
          <a:ext cx="7643866" cy="4175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Образовательные условия.</a:t>
            </a:r>
            <a:br>
              <a:rPr lang="ru-RU" dirty="0" smtClean="0"/>
            </a:br>
            <a:r>
              <a:rPr lang="ru-RU" dirty="0" smtClean="0"/>
              <a:t>Кадры</a:t>
            </a:r>
            <a:endParaRPr lang="ru-RU" dirty="0"/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7143768" y="4714884"/>
            <a:ext cx="1849772" cy="1839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143636" y="1571612"/>
            <a:ext cx="2714644" cy="170021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Воспитатели групп детей раннего возраста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3857628"/>
            <a:ext cx="4286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Ведущая курса: АННА </a:t>
            </a:r>
            <a:r>
              <a:rPr lang="ru-RU" sz="1600" b="1" dirty="0" smtClean="0"/>
              <a:t>ВИКТОРОВНА БОЯРИНЦЕВА, </a:t>
            </a:r>
            <a:r>
              <a:rPr lang="ru-RU" sz="1600" dirty="0" smtClean="0"/>
              <a:t>кандидат педагогических наук, ведущий научный сотрудник ФГБНУ«Институт изучения детства, семьи и воспитания РАО»; психолог, </a:t>
            </a:r>
            <a:r>
              <a:rPr lang="ru-RU" sz="1600" dirty="0" err="1" smtClean="0"/>
              <a:t>Монтессори-педагог</a:t>
            </a:r>
            <a:r>
              <a:rPr lang="ru-RU" sz="1600" dirty="0" smtClean="0"/>
              <a:t>, </a:t>
            </a:r>
            <a:r>
              <a:rPr lang="ru-RU" sz="1600" dirty="0" err="1" smtClean="0"/>
              <a:t>кинезиолог</a:t>
            </a:r>
            <a:r>
              <a:rPr lang="ru-RU" sz="1600" dirty="0" smtClean="0"/>
              <a:t>, инструктор международных программ «Гимнастика мозга», «Оптимальная организация мозга», «На старт, внимание, марш!»</a:t>
            </a:r>
            <a:endParaRPr lang="ru-RU" sz="1600" dirty="0"/>
          </a:p>
        </p:txBody>
      </p:sp>
      <p:pic>
        <p:nvPicPr>
          <p:cNvPr id="23553" name="Picture 1" descr="F:\ПРОЕКТ УМНЫЙ СТАРТ РАННИЙ ВОЗРАСТ\104БояринцеваSalnikova Julia (1)_page-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857364"/>
            <a:ext cx="2357454" cy="1821669"/>
          </a:xfrm>
          <a:prstGeom prst="rect">
            <a:avLst/>
          </a:prstGeom>
          <a:noFill/>
        </p:spPr>
      </p:pic>
      <p:pic>
        <p:nvPicPr>
          <p:cNvPr id="23554" name="Picture 2" descr="F:\ПРОЕКТ УМНЫЙ СТАРТ РАННИЙ ВОЗРАСТ\certificate (1)_page-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571612"/>
            <a:ext cx="2923562" cy="41322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Управление и развитие</a:t>
            </a:r>
            <a:endParaRPr lang="ru-RU" dirty="0"/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7143768" y="4714884"/>
            <a:ext cx="1849772" cy="1839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071538" y="1285860"/>
          <a:ext cx="6643734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214554"/>
            <a:ext cx="8229600" cy="1143000"/>
          </a:xfrm>
        </p:spPr>
        <p:txBody>
          <a:bodyPr/>
          <a:lstStyle/>
          <a:p>
            <a:r>
              <a:rPr lang="ru-RU" dirty="0" smtClean="0"/>
              <a:t>Взаимодействие с родителями…</a:t>
            </a:r>
            <a:endParaRPr lang="ru-RU" dirty="0"/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7143768" y="4714884"/>
            <a:ext cx="1849772" cy="1839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pc="0" dirty="0" smtClean="0"/>
              <a:t>Данные о потребностях семей</a:t>
            </a:r>
            <a:endParaRPr lang="en-US" spc="0" dirty="0"/>
          </a:p>
        </p:txBody>
      </p:sp>
      <p:grpSp>
        <p:nvGrpSpPr>
          <p:cNvPr id="12" name="Group 2"/>
          <p:cNvGrpSpPr/>
          <p:nvPr/>
        </p:nvGrpSpPr>
        <p:grpSpPr>
          <a:xfrm>
            <a:off x="428596" y="2500306"/>
            <a:ext cx="1571636" cy="1438270"/>
            <a:chOff x="4538414" y="1460147"/>
            <a:chExt cx="2095514" cy="1438270"/>
          </a:xfrm>
        </p:grpSpPr>
        <p:sp>
          <p:nvSpPr>
            <p:cNvPr id="5" name="Текст 7"/>
            <p:cNvSpPr txBox="1">
              <a:spLocks/>
            </p:cNvSpPr>
            <p:nvPr/>
          </p:nvSpPr>
          <p:spPr>
            <a:xfrm>
              <a:off x="5014667" y="1960213"/>
              <a:ext cx="1143008" cy="452436"/>
            </a:xfrm>
            <a:prstGeom prst="rect">
              <a:avLst/>
            </a:prstGeom>
          </p:spPr>
          <p:txBody>
            <a:bodyPr tIns="0" anchor="ctr" anchorCtr="0">
              <a:noAutofit/>
            </a:bodyPr>
            <a:lstStyle>
              <a:lvl1pPr marL="0" marR="0" indent="0" algn="ctr" defTabSz="914318" rtl="0" eaLnBrk="1" fontAlgn="auto" latinLnBrk="0" hangingPunct="1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b="0" i="0" kern="1200" baseline="0">
                  <a:solidFill>
                    <a:schemeClr val="tx1"/>
                  </a:solidFill>
                  <a:latin typeface="+mj-lt"/>
                  <a:ea typeface="Source Sans Pro" charset="0"/>
                  <a:cs typeface="Source Sans Pro" charset="0"/>
                </a:defRPr>
              </a:lvl1pPr>
              <a:lvl2pPr marL="685800" indent="-22860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b="0" i="0" kern="1200">
                  <a:solidFill>
                    <a:schemeClr val="tx1">
                      <a:alpha val="60000"/>
                    </a:schemeClr>
                  </a:solidFill>
                  <a:latin typeface="Source Sans Pro" charset="0"/>
                  <a:ea typeface="Source Sans Pro" charset="0"/>
                  <a:cs typeface="Source Sans Pro" charset="0"/>
                </a:defRPr>
              </a:lvl2pPr>
              <a:lvl3pPr marL="1143000" indent="-22860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b="0" i="0" kern="1200">
                  <a:solidFill>
                    <a:schemeClr val="tx1">
                      <a:alpha val="60000"/>
                    </a:schemeClr>
                  </a:solidFill>
                  <a:latin typeface="Source Sans Pro" charset="0"/>
                  <a:ea typeface="Source Sans Pro" charset="0"/>
                  <a:cs typeface="Source Sans Pro" charset="0"/>
                </a:defRPr>
              </a:lvl3pPr>
              <a:lvl4pPr marL="1600200" indent="-228600" algn="ctr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/>
                <a:buChar char="•"/>
                <a:defRPr sz="1800" b="0" i="0" kern="1200">
                  <a:solidFill>
                    <a:schemeClr val="tx1">
                      <a:alpha val="60000"/>
                    </a:schemeClr>
                  </a:solidFill>
                  <a:latin typeface="Source Sans Pro" charset="0"/>
                  <a:ea typeface="Source Sans Pro" charset="0"/>
                  <a:cs typeface="Source Sans Pro" charset="0"/>
                </a:defRPr>
              </a:lvl4pPr>
              <a:lvl5pPr marL="2057400" indent="-22860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b="0" i="0" kern="1200">
                  <a:solidFill>
                    <a:schemeClr val="tx1">
                      <a:alpha val="60000"/>
                    </a:schemeClr>
                  </a:solidFill>
                  <a:latin typeface="Source Sans Pro" charset="0"/>
                  <a:ea typeface="Source Sans Pro" charset="0"/>
                  <a:cs typeface="Source Sans Pro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2800" b="1" dirty="0" smtClean="0">
                  <a:latin typeface="Open Sans" charset="0"/>
                  <a:ea typeface="Open Sans" charset="0"/>
                  <a:cs typeface="Open Sans" charset="0"/>
                </a:rPr>
                <a:t>90</a:t>
              </a:r>
              <a:r>
                <a:rPr lang="en-US" sz="2800" b="1" dirty="0" smtClean="0">
                  <a:latin typeface="Open Sans" charset="0"/>
                  <a:ea typeface="Open Sans" charset="0"/>
                  <a:cs typeface="Open Sans" charset="0"/>
                </a:rPr>
                <a:t>%</a:t>
              </a:r>
              <a:endParaRPr lang="en-US" sz="2800" b="1" dirty="0">
                <a:latin typeface="Open Sans" charset="0"/>
                <a:ea typeface="Open Sans" charset="0"/>
                <a:cs typeface="Open Sans" charset="0"/>
              </a:endParaRPr>
            </a:p>
          </p:txBody>
        </p:sp>
        <p:graphicFrame>
          <p:nvGraphicFramePr>
            <p:cNvPr id="8" name="Chart 4"/>
            <p:cNvGraphicFramePr/>
            <p:nvPr>
              <p:extLst>
                <p:ext uri="{D42A27DB-BD31-4B8C-83A1-F6EECF244321}">
                  <p14:modId xmlns="" xmlns:p14="http://schemas.microsoft.com/office/powerpoint/2010/main" val="231330414"/>
                </p:ext>
              </p:extLst>
            </p:nvPr>
          </p:nvGraphicFramePr>
          <p:xfrm>
            <a:off x="4538414" y="1460147"/>
            <a:ext cx="2095514" cy="14382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19" name="TextBox 18"/>
          <p:cNvSpPr txBox="1"/>
          <p:nvPr/>
        </p:nvSpPr>
        <p:spPr>
          <a:xfrm>
            <a:off x="642910" y="4143380"/>
            <a:ext cx="1285884" cy="1170376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ru-RU" sz="1400" b="1" dirty="0" smtClean="0">
                <a:solidFill>
                  <a:schemeClr val="tx1">
                    <a:alpha val="70000"/>
                  </a:schemeClr>
                </a:solidFill>
              </a:rPr>
              <a:t>Информация о том, как  обучать ребенка</a:t>
            </a:r>
            <a:endParaRPr lang="en-US" sz="1400" dirty="0">
              <a:solidFill>
                <a:schemeClr val="tx1">
                  <a:alpha val="70000"/>
                </a:schemeClr>
              </a:solidFill>
            </a:endParaRPr>
          </a:p>
        </p:txBody>
      </p:sp>
      <p:graphicFrame>
        <p:nvGraphicFramePr>
          <p:cNvPr id="23" name="Chart 4"/>
          <p:cNvGraphicFramePr/>
          <p:nvPr>
            <p:extLst>
              <p:ext uri="{D42A27DB-BD31-4B8C-83A1-F6EECF244321}">
                <p14:modId xmlns="" xmlns:p14="http://schemas.microsoft.com/office/powerpoint/2010/main" val="231330414"/>
              </p:ext>
            </p:extLst>
          </p:nvPr>
        </p:nvGraphicFramePr>
        <p:xfrm>
          <a:off x="1857356" y="2500306"/>
          <a:ext cx="1571636" cy="1438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4"/>
          <p:cNvGraphicFramePr/>
          <p:nvPr>
            <p:extLst>
              <p:ext uri="{D42A27DB-BD31-4B8C-83A1-F6EECF244321}">
                <p14:modId xmlns="" xmlns:p14="http://schemas.microsoft.com/office/powerpoint/2010/main" val="231330414"/>
              </p:ext>
            </p:extLst>
          </p:nvPr>
        </p:nvGraphicFramePr>
        <p:xfrm>
          <a:off x="3214678" y="2500306"/>
          <a:ext cx="1571636" cy="1438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hart 4"/>
          <p:cNvGraphicFramePr/>
          <p:nvPr>
            <p:extLst>
              <p:ext uri="{D42A27DB-BD31-4B8C-83A1-F6EECF244321}">
                <p14:modId xmlns="" xmlns:p14="http://schemas.microsoft.com/office/powerpoint/2010/main" val="231330414"/>
              </p:ext>
            </p:extLst>
          </p:nvPr>
        </p:nvGraphicFramePr>
        <p:xfrm>
          <a:off x="4572000" y="2500306"/>
          <a:ext cx="1571636" cy="1438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6" name="Chart 4"/>
          <p:cNvGraphicFramePr/>
          <p:nvPr>
            <p:extLst>
              <p:ext uri="{D42A27DB-BD31-4B8C-83A1-F6EECF244321}">
                <p14:modId xmlns="" xmlns:p14="http://schemas.microsoft.com/office/powerpoint/2010/main" val="231330414"/>
              </p:ext>
            </p:extLst>
          </p:nvPr>
        </p:nvGraphicFramePr>
        <p:xfrm>
          <a:off x="5929322" y="2500306"/>
          <a:ext cx="1571636" cy="1438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7" name="Chart 4"/>
          <p:cNvGraphicFramePr/>
          <p:nvPr>
            <p:extLst>
              <p:ext uri="{D42A27DB-BD31-4B8C-83A1-F6EECF244321}">
                <p14:modId xmlns="" xmlns:p14="http://schemas.microsoft.com/office/powerpoint/2010/main" val="231330414"/>
              </p:ext>
            </p:extLst>
          </p:nvPr>
        </p:nvGraphicFramePr>
        <p:xfrm>
          <a:off x="7358082" y="2500306"/>
          <a:ext cx="1571636" cy="1438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8" name="Текст 7"/>
          <p:cNvSpPr txBox="1">
            <a:spLocks/>
          </p:cNvSpPr>
          <p:nvPr/>
        </p:nvSpPr>
        <p:spPr>
          <a:xfrm>
            <a:off x="2214546" y="3000372"/>
            <a:ext cx="857255" cy="452436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marL="0" marR="0" indent="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kern="1200" baseline="0">
                <a:solidFill>
                  <a:schemeClr val="tx1"/>
                </a:solidFill>
                <a:latin typeface="+mj-lt"/>
                <a:ea typeface="Source Sans Pro" charset="0"/>
                <a:cs typeface="Source Sans Pro" charset="0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>
                    <a:alpha val="6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alpha val="6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alpha val="6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alpha val="6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800" b="1" dirty="0" smtClean="0">
                <a:latin typeface="Open Sans" charset="0"/>
                <a:ea typeface="Open Sans" charset="0"/>
                <a:cs typeface="Open Sans" charset="0"/>
              </a:rPr>
              <a:t>65</a:t>
            </a:r>
            <a:r>
              <a:rPr lang="en-US" sz="2800" b="1" dirty="0" smtClean="0">
                <a:latin typeface="Open Sans" charset="0"/>
                <a:ea typeface="Open Sans" charset="0"/>
                <a:cs typeface="Open Sans" charset="0"/>
              </a:rPr>
              <a:t>%</a:t>
            </a:r>
            <a:endParaRPr lang="en-US" sz="2800" b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9" name="Текст 7"/>
          <p:cNvSpPr txBox="1">
            <a:spLocks/>
          </p:cNvSpPr>
          <p:nvPr/>
        </p:nvSpPr>
        <p:spPr>
          <a:xfrm>
            <a:off x="3571868" y="3000372"/>
            <a:ext cx="857255" cy="452436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marL="0" marR="0" indent="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kern="1200" baseline="0">
                <a:solidFill>
                  <a:schemeClr val="tx1"/>
                </a:solidFill>
                <a:latin typeface="+mj-lt"/>
                <a:ea typeface="Source Sans Pro" charset="0"/>
                <a:cs typeface="Source Sans Pro" charset="0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>
                    <a:alpha val="6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alpha val="6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alpha val="6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alpha val="6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800" b="1" dirty="0" smtClean="0">
                <a:latin typeface="Open Sans" charset="0"/>
                <a:ea typeface="Open Sans" charset="0"/>
                <a:cs typeface="Open Sans" charset="0"/>
              </a:rPr>
              <a:t>55</a:t>
            </a:r>
            <a:r>
              <a:rPr lang="en-US" sz="2800" b="1" dirty="0" smtClean="0">
                <a:latin typeface="Open Sans" charset="0"/>
                <a:ea typeface="Open Sans" charset="0"/>
                <a:cs typeface="Open Sans" charset="0"/>
              </a:rPr>
              <a:t>%</a:t>
            </a:r>
            <a:endParaRPr lang="en-US" sz="2800" b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1" name="Текст 7"/>
          <p:cNvSpPr txBox="1">
            <a:spLocks/>
          </p:cNvSpPr>
          <p:nvPr/>
        </p:nvSpPr>
        <p:spPr>
          <a:xfrm>
            <a:off x="4929190" y="3000372"/>
            <a:ext cx="857255" cy="452436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marL="0" marR="0" indent="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kern="1200" baseline="0">
                <a:solidFill>
                  <a:schemeClr val="tx1"/>
                </a:solidFill>
                <a:latin typeface="+mj-lt"/>
                <a:ea typeface="Source Sans Pro" charset="0"/>
                <a:cs typeface="Source Sans Pro" charset="0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>
                    <a:alpha val="6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alpha val="6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alpha val="6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alpha val="6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800" b="1" dirty="0" smtClean="0">
                <a:latin typeface="Open Sans" charset="0"/>
                <a:ea typeface="Open Sans" charset="0"/>
                <a:cs typeface="Open Sans" charset="0"/>
              </a:rPr>
              <a:t>55</a:t>
            </a:r>
            <a:r>
              <a:rPr lang="en-US" sz="2800" b="1" dirty="0" smtClean="0">
                <a:latin typeface="Open Sans" charset="0"/>
                <a:ea typeface="Open Sans" charset="0"/>
                <a:cs typeface="Open Sans" charset="0"/>
              </a:rPr>
              <a:t>%</a:t>
            </a:r>
            <a:endParaRPr lang="en-US" sz="2800" b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2" name="Текст 7"/>
          <p:cNvSpPr txBox="1">
            <a:spLocks/>
          </p:cNvSpPr>
          <p:nvPr/>
        </p:nvSpPr>
        <p:spPr>
          <a:xfrm>
            <a:off x="6286512" y="3000372"/>
            <a:ext cx="857255" cy="452436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marL="0" marR="0" indent="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kern="1200" baseline="0">
                <a:solidFill>
                  <a:schemeClr val="tx1"/>
                </a:solidFill>
                <a:latin typeface="+mj-lt"/>
                <a:ea typeface="Source Sans Pro" charset="0"/>
                <a:cs typeface="Source Sans Pro" charset="0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>
                    <a:alpha val="6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alpha val="6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alpha val="6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alpha val="6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800" b="1" dirty="0" smtClean="0">
                <a:latin typeface="Open Sans" charset="0"/>
                <a:ea typeface="Open Sans" charset="0"/>
                <a:cs typeface="Open Sans" charset="0"/>
              </a:rPr>
              <a:t>22</a:t>
            </a:r>
            <a:r>
              <a:rPr lang="en-US" sz="2800" b="1" dirty="0" smtClean="0">
                <a:latin typeface="Open Sans" charset="0"/>
                <a:ea typeface="Open Sans" charset="0"/>
                <a:cs typeface="Open Sans" charset="0"/>
              </a:rPr>
              <a:t>%</a:t>
            </a:r>
            <a:endParaRPr lang="en-US" sz="2800" b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3" name="Текст 7"/>
          <p:cNvSpPr txBox="1">
            <a:spLocks/>
          </p:cNvSpPr>
          <p:nvPr/>
        </p:nvSpPr>
        <p:spPr>
          <a:xfrm>
            <a:off x="7715272" y="3000372"/>
            <a:ext cx="857255" cy="452436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marL="0" marR="0" indent="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kern="1200" baseline="0">
                <a:solidFill>
                  <a:schemeClr val="tx1"/>
                </a:solidFill>
                <a:latin typeface="+mj-lt"/>
                <a:ea typeface="Source Sans Pro" charset="0"/>
                <a:cs typeface="Source Sans Pro" charset="0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>
                    <a:alpha val="6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alpha val="6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alpha val="6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alpha val="6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800" b="1" dirty="0" smtClean="0">
                <a:latin typeface="Open Sans" charset="0"/>
                <a:ea typeface="Open Sans" charset="0"/>
                <a:cs typeface="Open Sans" charset="0"/>
              </a:rPr>
              <a:t>40</a:t>
            </a:r>
            <a:r>
              <a:rPr lang="en-US" sz="2800" b="1" dirty="0" smtClean="0">
                <a:latin typeface="Open Sans" charset="0"/>
                <a:ea typeface="Open Sans" charset="0"/>
                <a:cs typeface="Open Sans" charset="0"/>
              </a:rPr>
              <a:t>%</a:t>
            </a:r>
            <a:endParaRPr lang="en-US" sz="2800" b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43108" y="4143380"/>
            <a:ext cx="1285884" cy="1450453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ru-RU" sz="1400" b="1" dirty="0" smtClean="0">
                <a:solidFill>
                  <a:schemeClr val="tx1">
                    <a:alpha val="70000"/>
                  </a:schemeClr>
                </a:solidFill>
              </a:rPr>
              <a:t>Информация о том, как растут и развиваются  дети</a:t>
            </a:r>
            <a:endParaRPr lang="en-US" sz="14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00430" y="4143380"/>
            <a:ext cx="1285884" cy="1730529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ru-RU" sz="1400" b="1" dirty="0" smtClean="0">
                <a:solidFill>
                  <a:schemeClr val="tx1">
                    <a:alpha val="70000"/>
                  </a:schemeClr>
                </a:solidFill>
              </a:rPr>
              <a:t>Информация о том, какие нарушения и сложности могут быть у детей</a:t>
            </a:r>
            <a:endParaRPr lang="en-US" sz="14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57752" y="4143380"/>
            <a:ext cx="1285884" cy="1473086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ru-RU" sz="1400" b="1" dirty="0" smtClean="0">
                <a:solidFill>
                  <a:schemeClr val="tx1">
                    <a:alpha val="70000"/>
                  </a:schemeClr>
                </a:solidFill>
              </a:rPr>
              <a:t>Информация о том, как играть или </a:t>
            </a:r>
            <a:r>
              <a:rPr lang="ru-RU" sz="1400" b="1" dirty="0" err="1" smtClean="0">
                <a:solidFill>
                  <a:schemeClr val="tx1">
                    <a:alpha val="70000"/>
                  </a:schemeClr>
                </a:solidFill>
              </a:rPr>
              <a:t>разговарива-ть</a:t>
            </a:r>
            <a:r>
              <a:rPr lang="ru-RU" sz="1400" b="1" dirty="0" smtClean="0">
                <a:solidFill>
                  <a:schemeClr val="tx1">
                    <a:alpha val="70000"/>
                  </a:schemeClr>
                </a:solidFill>
              </a:rPr>
              <a:t> с детьми</a:t>
            </a:r>
            <a:endParaRPr lang="en-US" sz="14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86512" y="4143380"/>
            <a:ext cx="1285884" cy="1858769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ru-RU" sz="1400" b="1" dirty="0" smtClean="0">
                <a:solidFill>
                  <a:schemeClr val="tx1">
                    <a:alpha val="70000"/>
                  </a:schemeClr>
                </a:solidFill>
              </a:rPr>
              <a:t>Обсуждение вопросов, </a:t>
            </a: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ru-RU" sz="1400" b="1" dirty="0" smtClean="0">
                <a:solidFill>
                  <a:schemeClr val="tx1">
                    <a:alpha val="70000"/>
                  </a:schemeClr>
                </a:solidFill>
              </a:rPr>
              <a:t>касающихся семьи и социальной поддержки</a:t>
            </a:r>
            <a:endParaRPr lang="en-US" sz="14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43834" y="4071942"/>
            <a:ext cx="1285884" cy="890299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ru-RU" sz="1400" b="1" dirty="0" smtClean="0">
                <a:solidFill>
                  <a:schemeClr val="tx1">
                    <a:alpha val="70000"/>
                  </a:schemeClr>
                </a:solidFill>
              </a:rPr>
              <a:t>Общение с другими родителями</a:t>
            </a:r>
            <a:endParaRPr lang="en-US" sz="14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429124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11290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" presetClass="entr" presetSubtype="4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4" grpId="0"/>
      <p:bldP spid="35" grpId="0"/>
      <p:bldP spid="36" grpId="0"/>
      <p:bldP spid="37" grpId="0"/>
      <p:bldP spid="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001056" cy="642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Взаимодействие с родителями.</a:t>
            </a:r>
            <a:br>
              <a:rPr lang="ru-RU" dirty="0" smtClean="0"/>
            </a:br>
            <a:r>
              <a:rPr lang="ru-RU" sz="2200" dirty="0" smtClean="0"/>
              <a:t>Адаптационный период.  Главная цель – формирование у ребенка чувства привязанности к педагогу, выстраивание цикличности жизненного ритма семьи и детского сада</a:t>
            </a:r>
            <a:endParaRPr lang="ru-RU" sz="2200" dirty="0"/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7143768" y="4714884"/>
            <a:ext cx="1849772" cy="1839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57224" y="1714488"/>
            <a:ext cx="2286016" cy="120015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Предварительная встреча-знакомство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28992" y="2786058"/>
            <a:ext cx="2286016" cy="12001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«Придем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 гости сами»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15074" y="3500438"/>
            <a:ext cx="2286016" cy="120015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Первые дни пребывания в ДОО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282" y="4214818"/>
            <a:ext cx="4214842" cy="5715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Планируем: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00298" y="5214950"/>
            <a:ext cx="4214842" cy="85725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Нетворкинг-центр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для  родителей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Образовательная программа  и </a:t>
            </a:r>
            <a:br>
              <a:rPr lang="ru-RU" dirty="0" smtClean="0"/>
            </a:br>
            <a:r>
              <a:rPr lang="ru-RU" dirty="0" smtClean="0"/>
              <a:t>образовательные ориентиры</a:t>
            </a:r>
            <a:endParaRPr lang="ru-RU" dirty="0"/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7143768" y="4714884"/>
            <a:ext cx="1849772" cy="1839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85720" y="1857364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Анализ ООП ДО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482" name="Picture 2" descr="F:\ПРОЕКТ УМНЫЙ СТАРТ РАННИЙ ВОЗРАСТ\облако принципов и подходов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DFF96"/>
              </a:clrFrom>
              <a:clrTo>
                <a:srgbClr val="CDFF9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1000108"/>
            <a:ext cx="6429420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000372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Благодарим за внимание!</a:t>
            </a:r>
            <a:endParaRPr lang="ru-RU" dirty="0"/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7143768" y="4714884"/>
            <a:ext cx="1849772" cy="1839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Образовательная программа</a:t>
            </a:r>
            <a:endParaRPr lang="ru-RU" dirty="0"/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7143768" y="4714884"/>
            <a:ext cx="1849772" cy="1839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1428736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Анализ ООП ДО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71472" y="3643314"/>
            <a:ext cx="1985970" cy="141446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Целевые ориентиры образования в младенческом и раннем возрасте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643306" y="2928934"/>
            <a:ext cx="2071702" cy="141446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Ключевые компетентности на этапе раннего детства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786578" y="2214554"/>
            <a:ext cx="1985970" cy="141446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Формирование личностных качеств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rot="20673939">
            <a:off x="1957022" y="2788433"/>
            <a:ext cx="1747437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 rot="10032294" flipH="1">
            <a:off x="5846635" y="3819870"/>
            <a:ext cx="1676467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Образовательная программа.</a:t>
            </a:r>
            <a:br>
              <a:rPr lang="ru-RU" dirty="0" smtClean="0"/>
            </a:br>
            <a:r>
              <a:rPr lang="ru-RU" dirty="0" smtClean="0"/>
              <a:t>Новые горизонты</a:t>
            </a:r>
            <a:endParaRPr lang="ru-RU" dirty="0"/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7143768" y="4714884"/>
            <a:ext cx="1849772" cy="1839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1714488"/>
            <a:ext cx="72866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Уточнение специфики организации жизнедеятельности детей раннего возраста в условиях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ДОО</a:t>
            </a:r>
          </a:p>
          <a:p>
            <a:pPr algn="just"/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Расширение перечня развивающих образовательных технологий 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методик</a:t>
            </a:r>
          </a:p>
          <a:p>
            <a:pPr algn="just"/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Создание паспортов работы студий, специально организованных для удовлетворения потребности детей  раннего возраста в самовыражении в различных специфичных возрасту видах деятельности</a:t>
            </a:r>
          </a:p>
          <a:p>
            <a:pPr algn="just"/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Формирование базы знаний ДОО, включающей разделы, относящиеся к реализации образовательной программы в группах детей раннего возраста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Содержание образовательной деятельности</a:t>
            </a:r>
            <a:endParaRPr lang="ru-RU" dirty="0"/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7143768" y="4714884"/>
            <a:ext cx="1849772" cy="1839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571612"/>
            <a:ext cx="8072494" cy="50006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Технологии и методики  обучения по основным направлениям развития ребенка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357430"/>
            <a:ext cx="1571636" cy="7143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Социально-коммуникативное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00232" y="2357430"/>
            <a:ext cx="1571636" cy="7143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Речевое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86182" y="2357430"/>
            <a:ext cx="1571636" cy="7143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Познаватель-ное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72132" y="2357430"/>
            <a:ext cx="1571636" cy="7143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Художествен-но-эстетическое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58082" y="2357430"/>
            <a:ext cx="1571636" cy="7143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Физическое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1107257" y="2250273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>
            <a:off x="2679687" y="2249479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>
            <a:off x="4465637" y="2249479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5400000">
            <a:off x="6251587" y="2178041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>
            <a:off x="7966099" y="2178041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500166" y="3714752"/>
            <a:ext cx="53935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КЛЮЧЕВОЕ ЗНАЧЕНИЕ ИМЕЮТ:</a:t>
            </a:r>
          </a:p>
          <a:p>
            <a:r>
              <a:rPr lang="ru-RU" dirty="0" smtClean="0"/>
              <a:t>-</a:t>
            </a:r>
            <a:r>
              <a:rPr lang="ru-RU" dirty="0" smtClean="0"/>
              <a:t>Понимание потребностей</a:t>
            </a:r>
          </a:p>
          <a:p>
            <a:pPr>
              <a:buFontTx/>
              <a:buChar char="-"/>
            </a:pPr>
            <a:r>
              <a:rPr lang="ru-RU" dirty="0" smtClean="0"/>
              <a:t> Интеграция</a:t>
            </a:r>
          </a:p>
          <a:p>
            <a:pPr>
              <a:buFontTx/>
              <a:buChar char="-"/>
            </a:pPr>
            <a:r>
              <a:rPr lang="ru-RU" dirty="0" smtClean="0"/>
              <a:t>Обучение посредством  участия всех органов чувств</a:t>
            </a:r>
          </a:p>
          <a:p>
            <a:pPr>
              <a:buFontTx/>
              <a:buChar char="-"/>
            </a:pPr>
            <a:r>
              <a:rPr lang="ru-RU" dirty="0" smtClean="0"/>
              <a:t>Свобода выбора</a:t>
            </a:r>
          </a:p>
          <a:p>
            <a:pPr>
              <a:buFontTx/>
              <a:buChar char="-"/>
            </a:pPr>
            <a:r>
              <a:rPr lang="ru-RU" dirty="0" smtClean="0"/>
              <a:t>Фиксация динамики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Образовательный процесс</a:t>
            </a:r>
            <a:endParaRPr lang="ru-RU" dirty="0"/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7143768" y="4714884"/>
            <a:ext cx="1849772" cy="1839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1714488"/>
            <a:ext cx="657229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Основная идея </a:t>
            </a:r>
            <a:r>
              <a:rPr lang="ru-RU" sz="2800" b="1" dirty="0" smtClean="0"/>
              <a:t>:</a:t>
            </a:r>
            <a:r>
              <a:rPr lang="ru-RU" b="1" dirty="0" smtClean="0"/>
              <a:t> </a:t>
            </a:r>
            <a:r>
              <a:rPr lang="ru-RU" sz="2400" b="1" dirty="0" smtClean="0"/>
              <a:t>сделать образовательный процесс понятным для ребенка ; определить и запустить механизмы, наиболее способствующие его индивидуальной траектории развития</a:t>
            </a:r>
            <a:endParaRPr lang="ru-RU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Образовательный процесс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7143768" y="4714884"/>
            <a:ext cx="1849772" cy="1839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22" name="Picture 2" descr="F:\ПРОЕКТ УМНЫЙ СТАРТ РАННИЙ ВОЗРАСТ\Фото в през Ран.возр. Отчет 1 год ИД\Новая папка\IMG_20210210_112657.jpg"/>
          <p:cNvPicPr>
            <a:picLocks noChangeAspect="1" noChangeArrowheads="1"/>
          </p:cNvPicPr>
          <p:nvPr/>
        </p:nvPicPr>
        <p:blipFill>
          <a:blip r:embed="rId3" cstate="print"/>
          <a:srcRect l="17778"/>
          <a:stretch>
            <a:fillRect/>
          </a:stretch>
        </p:blipFill>
        <p:spPr bwMode="auto">
          <a:xfrm>
            <a:off x="714348" y="1428736"/>
            <a:ext cx="2928958" cy="4749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143372" y="1714488"/>
            <a:ext cx="4071966" cy="2643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Визуализация распорядка дня для ребенка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Образовательный процесс</a:t>
            </a:r>
            <a:endParaRPr lang="ru-RU" dirty="0"/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7143768" y="4714884"/>
            <a:ext cx="1849772" cy="1839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86314" y="1643050"/>
            <a:ext cx="4071966" cy="2643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«Детский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Совет»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7890" name="Picture 2" descr="F:\ПРОЕКТ УМНЫЙ СТАРТ РАННИЙ ВОЗРАСТ\Фото в през Ран.возр. Отчет 1 год ИД\для Г.М\IMG_20210209_1229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857364"/>
            <a:ext cx="4849753" cy="3637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c5ff40a91f3891e785b6855043e19d044351"/>
</p:tagLst>
</file>

<file path=ppt/theme/theme1.xml><?xml version="1.0" encoding="utf-8"?>
<a:theme xmlns:a="http://schemas.openxmlformats.org/drawingml/2006/main" name="Тема Office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</TotalTime>
  <Words>756</Words>
  <Application>Microsoft Office PowerPoint</Application>
  <PresentationFormat>Экран (4:3)</PresentationFormat>
  <Paragraphs>173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КОМПЛЕКСНЫЙ ИННОВАЦИОННЫЙ ПРОЕКТ  «УМНЫЙ СТАРТ»   по направлению «Разработка и внедрение инновационных моделей дошкольного образования для детей раннего дошкольного  возраста, обеспечивающих комплекс возможностей для развития, самовыражения и поддержки индивидуальности ребенка»</vt:lpstr>
      <vt:lpstr>Образовательная программа</vt:lpstr>
      <vt:lpstr>Образовательная программа  и  образовательные ориентиры</vt:lpstr>
      <vt:lpstr>Образовательная программа</vt:lpstr>
      <vt:lpstr>Образовательная программа. Новые горизонты</vt:lpstr>
      <vt:lpstr>Содержание образовательной деятельности</vt:lpstr>
      <vt:lpstr>Образовательный процесс</vt:lpstr>
      <vt:lpstr>Образовательный процесс </vt:lpstr>
      <vt:lpstr>Образовательный процесс</vt:lpstr>
      <vt:lpstr>Образовательный процесс</vt:lpstr>
      <vt:lpstr>Образовательный процесс</vt:lpstr>
      <vt:lpstr>Образовательный процесс</vt:lpstr>
      <vt:lpstr>Образовательные процесс</vt:lpstr>
      <vt:lpstr>Образовательный процесс</vt:lpstr>
      <vt:lpstr>Образовательный процесс</vt:lpstr>
      <vt:lpstr>Образовательный процесс</vt:lpstr>
      <vt:lpstr>Образовательный процесс</vt:lpstr>
      <vt:lpstr>Образовательные условия. Развивающая предметно-пространственная среда</vt:lpstr>
      <vt:lpstr>Пространственные смысловые слои </vt:lpstr>
      <vt:lpstr>РППС группового пространства </vt:lpstr>
      <vt:lpstr>Расширяем границы…</vt:lpstr>
      <vt:lpstr>Мини-студии </vt:lpstr>
      <vt:lpstr>Планируем…</vt:lpstr>
      <vt:lpstr>Возможности коммуникации</vt:lpstr>
      <vt:lpstr>Образовательные условия. Кадры</vt:lpstr>
      <vt:lpstr>Управление и развитие</vt:lpstr>
      <vt:lpstr>Взаимодействие с родителями…</vt:lpstr>
      <vt:lpstr>Данные о потребностях семей</vt:lpstr>
      <vt:lpstr>Взаимодействие с родителями. Адаптационный период.  Главная цель – формирование у ребенка чувства привязанности к педагогу, выстраивание цикличности жизненного ритма семьи и детского сада</vt:lpstr>
      <vt:lpstr>Благодарим за внимание!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Красочный абстрактный фон - шаблон презентации с сайта http://presentation-creation.ru</dc:title>
  <dc:creator>obstinate</dc:creator>
  <dc:description>Шаблон презентации с сайта http://presentation-creation.ru/</dc:description>
  <cp:lastModifiedBy>мм2</cp:lastModifiedBy>
  <cp:revision>13</cp:revision>
  <dcterms:created xsi:type="dcterms:W3CDTF">2017-10-03T10:03:42Z</dcterms:created>
  <dcterms:modified xsi:type="dcterms:W3CDTF">2021-02-15T22:03:35Z</dcterms:modified>
</cp:coreProperties>
</file>